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5" r:id="rId3"/>
  </p:sldMasterIdLst>
  <p:notesMasterIdLst>
    <p:notesMasterId r:id="rId5"/>
  </p:notesMasterIdLst>
  <p:sldIdLst>
    <p:sldId id="836" r:id="rId4"/>
    <p:sldId id="961" r:id="rId6"/>
    <p:sldId id="1003" r:id="rId7"/>
    <p:sldId id="963" r:id="rId8"/>
    <p:sldId id="1004" r:id="rId9"/>
    <p:sldId id="1005" r:id="rId10"/>
    <p:sldId id="1006" r:id="rId11"/>
    <p:sldId id="1009" r:id="rId12"/>
    <p:sldId id="1010" r:id="rId13"/>
    <p:sldId id="1011" r:id="rId14"/>
    <p:sldId id="1012" r:id="rId15"/>
    <p:sldId id="1013" r:id="rId16"/>
    <p:sldId id="983" r:id="rId17"/>
    <p:sldId id="984" r:id="rId18"/>
    <p:sldId id="1014" r:id="rId19"/>
    <p:sldId id="1016" r:id="rId20"/>
    <p:sldId id="1017" r:id="rId21"/>
    <p:sldId id="1018" r:id="rId22"/>
    <p:sldId id="1019" r:id="rId23"/>
    <p:sldId id="1020" r:id="rId24"/>
    <p:sldId id="1021" r:id="rId25"/>
    <p:sldId id="1022" r:id="rId26"/>
    <p:sldId id="1023" r:id="rId27"/>
    <p:sldId id="982" r:id="rId28"/>
  </p:sldIdLst>
  <p:sldSz cx="9144000" cy="5143500" type="screen16x9"/>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5BF"/>
    <a:srgbClr val="034EA2"/>
    <a:srgbClr val="0087CD"/>
    <a:srgbClr val="C68F06"/>
    <a:srgbClr val="DB2C03"/>
    <a:srgbClr val="EBAC07"/>
    <a:srgbClr val="008487"/>
    <a:srgbClr val="163C46"/>
    <a:srgbClr val="008F92"/>
    <a:srgbClr val="0048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84" autoAdjust="0"/>
    <p:restoredTop sz="93354" autoAdjust="0"/>
  </p:normalViewPr>
  <p:slideViewPr>
    <p:cSldViewPr>
      <p:cViewPr>
        <p:scale>
          <a:sx n="100" d="100"/>
          <a:sy n="100" d="100"/>
        </p:scale>
        <p:origin x="-1944" y="-774"/>
      </p:cViewPr>
      <p:guideLst>
        <p:guide orient="horz" pos="1542"/>
        <p:guide pos="2861"/>
      </p:guideLst>
    </p:cSldViewPr>
  </p:slideViewPr>
  <p:notesTextViewPr>
    <p:cViewPr>
      <p:scale>
        <a:sx n="1" d="1"/>
        <a:sy n="1" d="1"/>
      </p:scale>
      <p:origin x="0" y="0"/>
    </p:cViewPr>
  </p:notesTextViewPr>
  <p:sorterViewPr>
    <p:cViewPr>
      <p:scale>
        <a:sx n="75" d="100"/>
        <a:sy n="75" d="100"/>
      </p:scale>
      <p:origin x="0" y="0"/>
    </p:cViewPr>
  </p:sorterViewPr>
  <p:notesViewPr>
    <p:cSldViewPr>
      <p:cViewPr varScale="1">
        <p:scale>
          <a:sx n="65" d="100"/>
          <a:sy n="65" d="100"/>
        </p:scale>
        <p:origin x="-3360" y="-96"/>
      </p:cViewPr>
      <p:guideLst>
        <p:guide orient="horz" pos="2742"/>
        <p:guide pos="2146"/>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2" Type="http://schemas.openxmlformats.org/officeDocument/2006/relationships/tags" Target="tags/tag3.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Master" Target="slideMasters/slideMaster2.xml"/><Relationship Id="rId29" Type="http://schemas.openxmlformats.org/officeDocument/2006/relationships/presProps" Target="presProps.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包图简圆体" panose="02010601030101010101" pitchFamily="2" charset="-122"/>
              </a:defRPr>
            </a:lvl1pPr>
          </a:lstStyle>
          <a:p>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包图简圆体" panose="02010601030101010101" pitchFamily="2" charset="-122"/>
              </a:defRPr>
            </a:lvl1pPr>
          </a:lstStyle>
          <a:p>
            <a:fld id="{D82A5992-9D73-4015-9385-ABE035416B29}"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包图简圆体" panose="02010601030101010101"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包图简圆体" panose="02010601030101010101" pitchFamily="2" charset="-122"/>
              </a:defRPr>
            </a:lvl1pPr>
          </a:lstStyle>
          <a:p>
            <a:fld id="{7795A699-AB68-4A20-99FB-6F69DC266D45}"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包图简圆体" panose="02010601030101010101" pitchFamily="2" charset="-122"/>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795A699-AB68-4A20-99FB-6F69DC266D4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en-US" altLang="zh-CN" dirty="0"/>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8EBE660E-5CC2-4A50-916A-880C808B748D}" type="slidenum">
              <a:rPr lang="zh-CN" altLang="en-US">
                <a:latin typeface="包图简圆体" panose="02010601030101010101" pitchFamily="2" charset="-122"/>
                <a:ea typeface="包图简圆体" panose="02010601030101010101" pitchFamily="2" charset="-122"/>
              </a:rPr>
            </a:fld>
            <a:endParaRPr lang="zh-CN" altLang="en-US" dirty="0">
              <a:latin typeface="包图简圆体" panose="02010601030101010101" pitchFamily="2" charset="-122"/>
              <a:ea typeface="包图简圆体" panose="02010601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en-US" altLang="zh-CN" dirty="0"/>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8EBE660E-5CC2-4A50-916A-880C808B748D}" type="slidenum">
              <a:rPr lang="zh-CN" altLang="en-US">
                <a:latin typeface="包图简圆体" panose="02010601030101010101" pitchFamily="2" charset="-122"/>
                <a:ea typeface="包图简圆体" panose="02010601030101010101" pitchFamily="2" charset="-122"/>
              </a:rPr>
            </a:fld>
            <a:endParaRPr lang="zh-CN" altLang="en-US" dirty="0">
              <a:latin typeface="包图简圆体" panose="02010601030101010101" pitchFamily="2" charset="-122"/>
              <a:ea typeface="包图简圆体" panose="02010601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2854A03-91AF-448A-9954-517C0577E5F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EEFC946-6D13-4F8C-9740-992A906A613E}" type="slidenum">
              <a:rPr lang="zh-CN" altLang="en-US" smtClean="0"/>
            </a:fld>
            <a:endParaRPr lang="zh-CN" altLang="en-US"/>
          </a:p>
        </p:txBody>
      </p:sp>
      <p:grpSp>
        <p:nvGrpSpPr>
          <p:cNvPr id="12" name="组合 3"/>
          <p:cNvGrpSpPr/>
          <p:nvPr userDrawn="1"/>
        </p:nvGrpSpPr>
        <p:grpSpPr bwMode="auto">
          <a:xfrm flipH="1">
            <a:off x="-1" y="248018"/>
            <a:ext cx="179513" cy="507206"/>
            <a:chOff x="2370576" y="533400"/>
            <a:chExt cx="2417494" cy="675969"/>
          </a:xfrm>
          <a:solidFill>
            <a:srgbClr val="EE1C39"/>
          </a:solidFill>
        </p:grpSpPr>
        <p:sp>
          <p:nvSpPr>
            <p:cNvPr id="13" name="矩形 12"/>
            <p:cNvSpPr/>
            <p:nvPr/>
          </p:nvSpPr>
          <p:spPr>
            <a:xfrm>
              <a:off x="2738030" y="533400"/>
              <a:ext cx="2050040" cy="675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dirty="0">
                <a:latin typeface="包图简圆体" panose="02010601030101010101" pitchFamily="2" charset="-122"/>
                <a:cs typeface="+mn-ea"/>
                <a:sym typeface="+mn-lt"/>
              </a:endParaRPr>
            </a:p>
          </p:txBody>
        </p:sp>
        <p:sp>
          <p:nvSpPr>
            <p:cNvPr id="14" name="椭圆 13"/>
            <p:cNvSpPr/>
            <p:nvPr/>
          </p:nvSpPr>
          <p:spPr>
            <a:xfrm>
              <a:off x="2370576" y="533400"/>
              <a:ext cx="623734" cy="6759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dirty="0">
                <a:latin typeface="包图简圆体" panose="02010601030101010101" pitchFamily="2" charset="-122"/>
                <a:cs typeface="+mn-ea"/>
                <a:sym typeface="+mn-lt"/>
              </a:endParaRPr>
            </a:p>
          </p:txBody>
        </p:sp>
      </p:grpSp>
      <p:sp>
        <p:nvSpPr>
          <p:cNvPr id="15" name="文本框 12"/>
          <p:cNvSpPr txBox="1">
            <a:spLocks noChangeArrowheads="1"/>
          </p:cNvSpPr>
          <p:nvPr userDrawn="1"/>
        </p:nvSpPr>
        <p:spPr bwMode="auto">
          <a:xfrm>
            <a:off x="255630" y="370296"/>
            <a:ext cx="1796090" cy="250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23" tIns="32511" rIns="65023" bIns="32511">
            <a:spAutoFit/>
          </a:bodyPr>
          <a:lstStyle>
            <a:lvl1pPr>
              <a:defRPr>
                <a:solidFill>
                  <a:schemeClr val="tx1"/>
                </a:solidFill>
                <a:latin typeface="Open Sans" panose="020B0606030504020204" pitchFamily="34" charset="0"/>
                <a:ea typeface="冬青黑体简体中文 W3" panose="020B0300000000000000" charset="-122"/>
              </a:defRPr>
            </a:lvl1pPr>
            <a:lvl2pPr marL="742950" indent="-285750">
              <a:defRPr>
                <a:solidFill>
                  <a:schemeClr val="tx1"/>
                </a:solidFill>
                <a:latin typeface="Open Sans" panose="020B0606030504020204" pitchFamily="34" charset="0"/>
                <a:ea typeface="冬青黑体简体中文 W3" panose="020B0300000000000000" charset="-122"/>
              </a:defRPr>
            </a:lvl2pPr>
            <a:lvl3pPr marL="1143000" indent="-228600">
              <a:defRPr>
                <a:solidFill>
                  <a:schemeClr val="tx1"/>
                </a:solidFill>
                <a:latin typeface="Open Sans" panose="020B0606030504020204" pitchFamily="34" charset="0"/>
                <a:ea typeface="冬青黑体简体中文 W3" panose="020B0300000000000000" charset="-122"/>
              </a:defRPr>
            </a:lvl3pPr>
            <a:lvl4pPr marL="1600200" indent="-228600">
              <a:defRPr>
                <a:solidFill>
                  <a:schemeClr val="tx1"/>
                </a:solidFill>
                <a:latin typeface="Open Sans" panose="020B0606030504020204" pitchFamily="34" charset="0"/>
                <a:ea typeface="冬青黑体简体中文 W3" panose="020B0300000000000000" charset="-122"/>
              </a:defRPr>
            </a:lvl4pPr>
            <a:lvl5pPr marL="2057400" indent="-228600">
              <a:defRPr>
                <a:solidFill>
                  <a:schemeClr val="tx1"/>
                </a:solidFill>
                <a:latin typeface="Open Sans" panose="020B0606030504020204" pitchFamily="34" charset="0"/>
                <a:ea typeface="冬青黑体简体中文 W3" panose="020B0300000000000000"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panose="020B0300000000000000"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panose="020B0300000000000000"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panose="020B0300000000000000"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panose="020B0300000000000000" charset="-122"/>
              </a:defRPr>
            </a:lvl9pPr>
          </a:lstStyle>
          <a:p>
            <a:r>
              <a:rPr lang="zh-CN" altLang="en-US" sz="1200" dirty="0">
                <a:solidFill>
                  <a:schemeClr val="accent1"/>
                </a:solidFill>
                <a:latin typeface="包图简圆体" panose="02010601030101010101" pitchFamily="2" charset="-122"/>
                <a:ea typeface="包图简圆体" panose="02010601030101010101" pitchFamily="2" charset="-122"/>
                <a:cs typeface="+mn-ea"/>
                <a:sym typeface="+mn-lt"/>
              </a:rPr>
              <a:t>点击添加相关标题文字</a:t>
            </a:r>
            <a:endParaRPr lang="zh-CN" altLang="en-US" sz="1200" dirty="0">
              <a:solidFill>
                <a:schemeClr val="accent1"/>
              </a:solidFill>
              <a:latin typeface="包图简圆体" panose="02010601030101010101" pitchFamily="2" charset="-122"/>
              <a:ea typeface="包图简圆体" panose="02010601030101010101" pitchFamily="2" charset="-122"/>
              <a:cs typeface="+mn-ea"/>
              <a:sym typeface="+mn-lt"/>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标题和内容">
    <p:bg>
      <p:bgPr>
        <a:gradFill flip="none" rotWithShape="1">
          <a:gsLst>
            <a:gs pos="26000">
              <a:srgbClr val="EBECF0"/>
            </a:gs>
            <a:gs pos="0">
              <a:srgbClr val="D7D9E1"/>
            </a:gs>
            <a:gs pos="100000">
              <a:schemeClr val="bg1"/>
            </a:gs>
          </a:gsLst>
          <a:lin ang="5400000" scaled="1"/>
          <a:tileRect/>
        </a:gradFill>
        <a:effectLst/>
      </p:bgPr>
    </p:bg>
    <p:spTree>
      <p:nvGrpSpPr>
        <p:cNvPr id="1" name=""/>
        <p:cNvGrpSpPr/>
        <p:nvPr/>
      </p:nvGrpSpPr>
      <p:grpSpPr>
        <a:xfrm>
          <a:off x="0" y="0"/>
          <a:ext cx="0" cy="0"/>
          <a:chOff x="0" y="0"/>
          <a:chExt cx="0" cy="0"/>
        </a:xfrm>
      </p:grpSpPr>
      <p:sp>
        <p:nvSpPr>
          <p:cNvPr id="4" name="Rectangle 9"/>
          <p:cNvSpPr/>
          <p:nvPr userDrawn="1"/>
        </p:nvSpPr>
        <p:spPr>
          <a:xfrm>
            <a:off x="8500361" y="241918"/>
            <a:ext cx="365983" cy="2153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20" tIns="45709" rIns="91420" bIns="45709" rtlCol="0" anchor="ctr"/>
          <a:lstStyle/>
          <a:p>
            <a:pPr algn="ctr"/>
            <a:endParaRPr lang="en-US" dirty="0">
              <a:latin typeface="包图简圆体" panose="02010601030101010101" pitchFamily="2" charset="-122"/>
            </a:endParaRPr>
          </a:p>
        </p:txBody>
      </p:sp>
      <p:sp>
        <p:nvSpPr>
          <p:cNvPr id="6" name="Isosceles Triangle 10"/>
          <p:cNvSpPr/>
          <p:nvPr userDrawn="1"/>
        </p:nvSpPr>
        <p:spPr>
          <a:xfrm rot="10610802">
            <a:off x="8504736" y="316259"/>
            <a:ext cx="366581" cy="19639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20" tIns="45709" rIns="91420" bIns="45709" rtlCol="0" anchor="ctr"/>
          <a:lstStyle/>
          <a:p>
            <a:pPr algn="ctr"/>
            <a:endParaRPr lang="en-US" dirty="0">
              <a:latin typeface="包图简圆体" panose="02010601030101010101" pitchFamily="2" charset="-122"/>
            </a:endParaRPr>
          </a:p>
        </p:txBody>
      </p:sp>
      <p:sp>
        <p:nvSpPr>
          <p:cNvPr id="7" name="Slide Number Placeholder 5"/>
          <p:cNvSpPr txBox="1"/>
          <p:nvPr userDrawn="1"/>
        </p:nvSpPr>
        <p:spPr>
          <a:xfrm>
            <a:off x="8519485" y="204940"/>
            <a:ext cx="337081" cy="350586"/>
          </a:xfrm>
          <a:prstGeom prst="rect">
            <a:avLst/>
          </a:prstGeom>
        </p:spPr>
        <p:txBody>
          <a:bodyPr vert="horz" lIns="0" tIns="0" rIns="0" bIns="45709"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000" smtClean="0">
                <a:latin typeface="包图简圆体" panose="02010601030101010101" pitchFamily="2" charset="-122"/>
              </a:rPr>
            </a:fld>
            <a:endParaRPr lang="en-US" sz="1000" dirty="0">
              <a:latin typeface="包图简圆体" panose="02010601030101010101" pitchFamily="2" charset="-122"/>
            </a:endParaRPr>
          </a:p>
        </p:txBody>
      </p:sp>
      <p:grpSp>
        <p:nvGrpSpPr>
          <p:cNvPr id="2" name="Group 5"/>
          <p:cNvGrpSpPr/>
          <p:nvPr userDrawn="1"/>
        </p:nvGrpSpPr>
        <p:grpSpPr>
          <a:xfrm>
            <a:off x="347419" y="4731991"/>
            <a:ext cx="224082" cy="221156"/>
            <a:chOff x="4328868" y="5502988"/>
            <a:chExt cx="500307" cy="493774"/>
          </a:xfrm>
        </p:grpSpPr>
        <p:sp>
          <p:nvSpPr>
            <p:cNvPr id="9" name="Freeform 7">
              <a:hlinkClick r:id="" action="ppaction://hlinkshowjump?jump=previousslide"/>
            </p:cNvPr>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id-ID" dirty="0">
                <a:latin typeface="包图简圆体" panose="02010601030101010101" pitchFamily="2" charset="-122"/>
              </a:endParaRPr>
            </a:p>
          </p:txBody>
        </p:sp>
        <p:sp>
          <p:nvSpPr>
            <p:cNvPr id="10" name="Freeform 8">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id-ID" dirty="0">
                <a:latin typeface="包图简圆体" panose="02010601030101010101" pitchFamily="2" charset="-122"/>
              </a:endParaRPr>
            </a:p>
          </p:txBody>
        </p:sp>
      </p:grpSp>
      <p:grpSp>
        <p:nvGrpSpPr>
          <p:cNvPr id="3" name="Group 9"/>
          <p:cNvGrpSpPr/>
          <p:nvPr userDrawn="1"/>
        </p:nvGrpSpPr>
        <p:grpSpPr>
          <a:xfrm flipH="1">
            <a:off x="933709" y="4731991"/>
            <a:ext cx="224082" cy="221156"/>
            <a:chOff x="4328868" y="5502988"/>
            <a:chExt cx="500307" cy="493774"/>
          </a:xfrm>
        </p:grpSpPr>
        <p:sp>
          <p:nvSpPr>
            <p:cNvPr id="12" name="Freeform 10">
              <a:hlinkClick r:id="" action="ppaction://hlinkshowjump?jump=nextslide"/>
            </p:cNvPr>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id-ID" dirty="0">
                <a:latin typeface="包图简圆体" panose="02010601030101010101" pitchFamily="2" charset="-122"/>
              </a:endParaRPr>
            </a:p>
          </p:txBody>
        </p:sp>
        <p:sp>
          <p:nvSpPr>
            <p:cNvPr id="13" name="Freeform 11">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id-ID" dirty="0">
                <a:latin typeface="包图简圆体" panose="02010601030101010101" pitchFamily="2" charset="-122"/>
              </a:endParaRPr>
            </a:p>
          </p:txBody>
        </p:sp>
      </p:grpSp>
      <p:cxnSp>
        <p:nvCxnSpPr>
          <p:cNvPr id="14" name="Straight Connector 3"/>
          <p:cNvCxnSpPr/>
          <p:nvPr userDrawn="1"/>
        </p:nvCxnSpPr>
        <p:spPr>
          <a:xfrm>
            <a:off x="552709" y="4845350"/>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5" name="Picture 3" descr="C:\Users\Administrator\Desktop\微立体创业计划\005.png"/>
          <p:cNvPicPr>
            <a:picLocks noChangeAspect="1" noChangeArrowheads="1"/>
          </p:cNvPicPr>
          <p:nvPr userDrawn="1"/>
        </p:nvPicPr>
        <p:blipFill>
          <a:blip r:embed="rId2" cstate="screen">
            <a:duotone>
              <a:schemeClr val="accent1">
                <a:shade val="45000"/>
                <a:satMod val="135000"/>
              </a:schemeClr>
              <a:prstClr val="white"/>
            </a:duotone>
          </a:blip>
          <a:srcRect/>
          <a:stretch>
            <a:fillRect/>
          </a:stretch>
        </p:blipFill>
        <p:spPr bwMode="auto">
          <a:xfrm>
            <a:off x="395536" y="210344"/>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16" name="Picture 4" descr="C:\Users\Administrator\Desktop\微立体创业计划\004.png"/>
          <p:cNvPicPr>
            <a:picLocks noChangeAspect="1" noChangeArrowheads="1"/>
          </p:cNvPicPr>
          <p:nvPr userDrawn="1"/>
        </p:nvPicPr>
        <p:blipFill>
          <a:blip r:embed="rId3" cstate="screen"/>
          <a:srcRect/>
          <a:stretch>
            <a:fillRect/>
          </a:stretch>
        </p:blipFill>
        <p:spPr bwMode="auto">
          <a:xfrm>
            <a:off x="547935" y="219716"/>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
        <p:nvSpPr>
          <p:cNvPr id="17" name="矩形 3"/>
          <p:cNvSpPr>
            <a:spLocks noChangeArrowheads="1"/>
          </p:cNvSpPr>
          <p:nvPr userDrawn="1"/>
        </p:nvSpPr>
        <p:spPr bwMode="auto">
          <a:xfrm>
            <a:off x="1187624" y="612722"/>
            <a:ext cx="2376296" cy="230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p>
            <a:r>
              <a:rPr lang="en-US" altLang="zh-CN" sz="1050" b="0" dirty="0">
                <a:solidFill>
                  <a:schemeClr val="tx1">
                    <a:lumMod val="85000"/>
                    <a:lumOff val="15000"/>
                  </a:schemeClr>
                </a:solidFill>
                <a:latin typeface="包图简圆体" panose="02010601030101010101" pitchFamily="2" charset="-122"/>
                <a:ea typeface="包图简圆体" panose="02010601030101010101" pitchFamily="2" charset="-122"/>
                <a:sym typeface="Arial" panose="020B0604020202020204" pitchFamily="34" charset="0"/>
              </a:rPr>
              <a:t>Click here to add the title text content</a:t>
            </a:r>
            <a:endParaRPr lang="zh-CN" altLang="en-US" sz="1050" b="0" dirty="0">
              <a:solidFill>
                <a:schemeClr val="tx1">
                  <a:lumMod val="85000"/>
                  <a:lumOff val="15000"/>
                </a:schemeClr>
              </a:solidFill>
              <a:latin typeface="包图简圆体" panose="02010601030101010101" pitchFamily="2" charset="-122"/>
              <a:ea typeface="包图简圆体" panose="02010601030101010101" pitchFamily="2" charset="-122"/>
              <a:sym typeface="Arial" panose="020B0604020202020204" pitchFamily="34" charset="0"/>
            </a:endParaRPr>
          </a:p>
        </p:txBody>
      </p:sp>
      <p:sp>
        <p:nvSpPr>
          <p:cNvPr id="18" name="标题 1"/>
          <p:cNvSpPr>
            <a:spLocks noGrp="1"/>
          </p:cNvSpPr>
          <p:nvPr>
            <p:ph type="title"/>
          </p:nvPr>
        </p:nvSpPr>
        <p:spPr>
          <a:xfrm>
            <a:off x="1184649" y="250504"/>
            <a:ext cx="3216269"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lvl1pPr>
              <a:defRPr lang="zh-CN" altLang="en-US" sz="2000" b="0">
                <a:solidFill>
                  <a:schemeClr val="tx1">
                    <a:lumMod val="85000"/>
                    <a:lumOff val="15000"/>
                  </a:schemeClr>
                </a:solidFill>
                <a:latin typeface="包图简圆体" panose="02010601030101010101" pitchFamily="2" charset="-122"/>
                <a:cs typeface="+mn-cs"/>
              </a:defRPr>
            </a:lvl1pPr>
          </a:lstStyle>
          <a:p>
            <a:pPr lvl="0" algn="l"/>
            <a:r>
              <a:rPr lang="zh-CN" altLang="en-US" dirty="0"/>
              <a:t>单击此处编辑母版标题样式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14:presetBounceEnd="50000">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14:bounceEnd="50000">
                                          <p:cBhvr additive="base">
                                            <p:cTn id="7" dur="1200" fill="hold"/>
                                            <p:tgtEl>
                                              <p:spTgt spid="15"/>
                                            </p:tgtEl>
                                            <p:attrNameLst>
                                              <p:attrName>ppt_x</p:attrName>
                                            </p:attrNameLst>
                                          </p:cBhvr>
                                          <p:tavLst>
                                            <p:tav tm="0">
                                              <p:val>
                                                <p:strVal val="0-#ppt_w/2"/>
                                              </p:val>
                                            </p:tav>
                                            <p:tav tm="100000">
                                              <p:val>
                                                <p:strVal val="#ppt_x"/>
                                              </p:val>
                                            </p:tav>
                                          </p:tavLst>
                                        </p:anim>
                                        <p:anim calcmode="lin" valueType="num" p14:bounceEnd="50000">
                                          <p:cBhvr additive="base">
                                            <p:cTn id="8" dur="12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50000">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14:bounceEnd="50000">
                                          <p:cBhvr additive="base">
                                            <p:cTn id="11" dur="1200" fill="hold"/>
                                            <p:tgtEl>
                                              <p:spTgt spid="16"/>
                                            </p:tgtEl>
                                            <p:attrNameLst>
                                              <p:attrName>ppt_x</p:attrName>
                                            </p:attrNameLst>
                                          </p:cBhvr>
                                          <p:tavLst>
                                            <p:tav tm="0">
                                              <p:val>
                                                <p:strVal val="#ppt_x"/>
                                              </p:val>
                                            </p:tav>
                                            <p:tav tm="100000">
                                              <p:val>
                                                <p:strVal val="#ppt_x"/>
                                              </p:val>
                                            </p:tav>
                                          </p:tavLst>
                                        </p:anim>
                                        <p:anim calcmode="lin" valueType="num" p14:bounceEnd="50000">
                                          <p:cBhvr additive="base">
                                            <p:cTn id="12" dur="1200" fill="hold"/>
                                            <p:tgtEl>
                                              <p:spTgt spid="16"/>
                                            </p:tgtEl>
                                            <p:attrNameLst>
                                              <p:attrName>ppt_y</p:attrName>
                                            </p:attrNameLst>
                                          </p:cBhvr>
                                          <p:tavLst>
                                            <p:tav tm="0">
                                              <p:val>
                                                <p:strVal val="0-#ppt_h/2"/>
                                              </p:val>
                                            </p:tav>
                                            <p:tav tm="100000">
                                              <p:val>
                                                <p:strVal val="#ppt_y"/>
                                              </p:val>
                                            </p:tav>
                                          </p:tavLst>
                                        </p:anim>
                                      </p:childTnLst>
                                    </p:cTn>
                                  </p:par>
                                </p:childTnLst>
                              </p:cTn>
                            </p:par>
                            <p:par>
                              <p:cTn id="13" fill="hold">
                                <p:stCondLst>
                                  <p:cond delay="1500"/>
                                </p:stCondLst>
                                <p:childTnLst>
                                  <p:par>
                                    <p:cTn id="14" presetID="22" presetClass="entr" presetSubtype="8"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200" fill="hold"/>
                                            <p:tgtEl>
                                              <p:spTgt spid="15"/>
                                            </p:tgtEl>
                                            <p:attrNameLst>
                                              <p:attrName>ppt_x</p:attrName>
                                            </p:attrNameLst>
                                          </p:cBhvr>
                                          <p:tavLst>
                                            <p:tav tm="0">
                                              <p:val>
                                                <p:strVal val="0-#ppt_w/2"/>
                                              </p:val>
                                            </p:tav>
                                            <p:tav tm="100000">
                                              <p:val>
                                                <p:strVal val="#ppt_x"/>
                                              </p:val>
                                            </p:tav>
                                          </p:tavLst>
                                        </p:anim>
                                        <p:anim calcmode="lin" valueType="num">
                                          <p:cBhvr additive="base">
                                            <p:cTn id="8" dur="12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200" fill="hold"/>
                                            <p:tgtEl>
                                              <p:spTgt spid="16"/>
                                            </p:tgtEl>
                                            <p:attrNameLst>
                                              <p:attrName>ppt_x</p:attrName>
                                            </p:attrNameLst>
                                          </p:cBhvr>
                                          <p:tavLst>
                                            <p:tav tm="0">
                                              <p:val>
                                                <p:strVal val="#ppt_x"/>
                                              </p:val>
                                            </p:tav>
                                            <p:tav tm="100000">
                                              <p:val>
                                                <p:strVal val="#ppt_x"/>
                                              </p:val>
                                            </p:tav>
                                          </p:tavLst>
                                        </p:anim>
                                        <p:anim calcmode="lin" valueType="num">
                                          <p:cBhvr additive="base">
                                            <p:cTn id="12" dur="1200" fill="hold"/>
                                            <p:tgtEl>
                                              <p:spTgt spid="16"/>
                                            </p:tgtEl>
                                            <p:attrNameLst>
                                              <p:attrName>ppt_y</p:attrName>
                                            </p:attrNameLst>
                                          </p:cBhvr>
                                          <p:tavLst>
                                            <p:tav tm="0">
                                              <p:val>
                                                <p:strVal val="0-#ppt_h/2"/>
                                              </p:val>
                                            </p:tav>
                                            <p:tav tm="100000">
                                              <p:val>
                                                <p:strVal val="#ppt_y"/>
                                              </p:val>
                                            </p:tav>
                                          </p:tavLst>
                                        </p:anim>
                                      </p:childTnLst>
                                    </p:cTn>
                                  </p:par>
                                </p:childTnLst>
                              </p:cTn>
                            </p:par>
                            <p:par>
                              <p:cTn id="13" fill="hold">
                                <p:stCondLst>
                                  <p:cond delay="1500"/>
                                </p:stCondLst>
                                <p:childTnLst>
                                  <p:par>
                                    <p:cTn id="14" presetID="22" presetClass="entr" presetSubtype="8"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F61BD0C8-D35A-439E-96FB-C8D4A643055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70F15A6-E82C-4E1E-834E-C415C51F7DF3}" type="slidenum">
              <a:rPr lang="zh-CN" altLang="en-US" smtClean="0"/>
            </a:fld>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F61BD0C8-D35A-439E-96FB-C8D4A643055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70F15A6-E82C-4E1E-834E-C415C51F7DF3}" type="slidenum">
              <a:rPr lang="zh-CN" altLang="en-US" smtClean="0"/>
            </a:fld>
            <a:endParaRPr lang="zh-CN" altLang="en-US"/>
          </a:p>
        </p:txBody>
      </p:sp>
      <p:sp>
        <p:nvSpPr>
          <p:cNvPr id="8" name="TextBox 7"/>
          <p:cNvSpPr txBox="1"/>
          <p:nvPr userDrawn="1"/>
        </p:nvSpPr>
        <p:spPr>
          <a:xfrm>
            <a:off x="323528" y="5025070"/>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prstClr val="black"/>
                </a:solidFill>
                <a:effectLst/>
                <a:uLnTx/>
                <a:uFillTx/>
                <a:hlinkClick r:id="rId2"/>
              </a:rPr>
              <a:t>行业</a:t>
            </a:r>
            <a:r>
              <a:rPr kumimoji="0" lang="en-US" altLang="zh-CN" sz="100" b="0" i="0" u="none" strike="noStrike" kern="0" cap="none" spc="0" normalizeH="0" baseline="0" noProof="0" dirty="0" smtClean="0">
                <a:ln>
                  <a:noFill/>
                </a:ln>
                <a:solidFill>
                  <a:prstClr val="black"/>
                </a:solidFill>
                <a:effectLst/>
                <a:uLnTx/>
                <a:uFillTx/>
                <a:hlinkClick r:id="rId2"/>
              </a:rPr>
              <a:t>PPT</a:t>
            </a:r>
            <a:r>
              <a:rPr kumimoji="0" lang="zh-CN" altLang="en-US" sz="100" b="0" i="0" u="none" strike="noStrike" kern="0" cap="none" spc="0" normalizeH="0" baseline="0" noProof="0" dirty="0" smtClean="0">
                <a:ln>
                  <a:noFill/>
                </a:ln>
                <a:solidFill>
                  <a:prstClr val="black"/>
                </a:solidFill>
                <a:effectLst/>
                <a:uLnTx/>
                <a:uFillTx/>
                <a:hlinkClick r:id="rId2"/>
              </a:rPr>
              <a:t>模板</a:t>
            </a:r>
            <a:r>
              <a:rPr kumimoji="0" lang="en-US" altLang="zh-CN" sz="100" b="0" i="0" u="none" strike="noStrike" kern="0" cap="none" spc="0" normalizeH="0" baseline="0" noProof="0" dirty="0" smtClean="0">
                <a:ln>
                  <a:noFill/>
                </a:ln>
                <a:solidFill>
                  <a:prstClr val="black"/>
                </a:solidFill>
                <a:effectLst/>
                <a:uLnTx/>
                <a:uFillTx/>
              </a:rPr>
              <a:t>http://www.1ppt.com/hangye/</a:t>
            </a:r>
            <a:endParaRPr kumimoji="0" lang="en-US" altLang="zh-CN" sz="100" b="0" i="0" u="none" strike="noStrike" kern="0" cap="none" spc="0" normalizeH="0" baseline="0" noProof="0" dirty="0" smtClean="0">
              <a:ln>
                <a:noFill/>
              </a:ln>
              <a:solidFill>
                <a:prstClr val="black"/>
              </a:solidFill>
              <a:effectLst/>
              <a:uLnTx/>
              <a:uFillTx/>
            </a:endParaRP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空白页">
    <p:bg>
      <p:bgPr>
        <a:solidFill>
          <a:schemeClr val="bg1"/>
        </a:solidFill>
        <a:effectLst/>
      </p:bgPr>
    </p:bg>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screen"/>
          <a:stretch>
            <a:fillRect/>
          </a:stretch>
        </p:blipFill>
        <p:spPr>
          <a:xfrm>
            <a:off x="251" y="0"/>
            <a:ext cx="9143499" cy="5143500"/>
          </a:xfrm>
          <a:prstGeom prst="rect">
            <a:avLst/>
          </a:prstGeom>
        </p:spPr>
      </p:pic>
      <p:grpSp>
        <p:nvGrpSpPr>
          <p:cNvPr id="7" name="组合 3"/>
          <p:cNvGrpSpPr/>
          <p:nvPr userDrawn="1"/>
        </p:nvGrpSpPr>
        <p:grpSpPr bwMode="auto">
          <a:xfrm flipH="1">
            <a:off x="-1" y="248018"/>
            <a:ext cx="179513" cy="507206"/>
            <a:chOff x="2370576" y="533400"/>
            <a:chExt cx="2417494" cy="675969"/>
          </a:xfrm>
          <a:solidFill>
            <a:srgbClr val="EE1C39"/>
          </a:solidFill>
        </p:grpSpPr>
        <p:sp>
          <p:nvSpPr>
            <p:cNvPr id="8" name="矩形 7"/>
            <p:cNvSpPr/>
            <p:nvPr/>
          </p:nvSpPr>
          <p:spPr>
            <a:xfrm>
              <a:off x="2738030" y="533400"/>
              <a:ext cx="2050040" cy="675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dirty="0">
                <a:latin typeface="包图简圆体" panose="02010601030101010101" pitchFamily="2" charset="-122"/>
                <a:cs typeface="+mn-ea"/>
                <a:sym typeface="+mn-lt"/>
              </a:endParaRPr>
            </a:p>
          </p:txBody>
        </p:sp>
        <p:sp>
          <p:nvSpPr>
            <p:cNvPr id="9" name="椭圆 8"/>
            <p:cNvSpPr/>
            <p:nvPr/>
          </p:nvSpPr>
          <p:spPr>
            <a:xfrm>
              <a:off x="2370576" y="533400"/>
              <a:ext cx="623734" cy="6759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dirty="0">
                <a:latin typeface="包图简圆体" panose="02010601030101010101" pitchFamily="2" charset="-122"/>
                <a:cs typeface="+mn-ea"/>
                <a:sym typeface="+mn-lt"/>
              </a:endParaRPr>
            </a:p>
          </p:txBody>
        </p:sp>
      </p:grpSp>
      <p:sp>
        <p:nvSpPr>
          <p:cNvPr id="10" name="文本框 12"/>
          <p:cNvSpPr txBox="1">
            <a:spLocks noChangeArrowheads="1"/>
          </p:cNvSpPr>
          <p:nvPr userDrawn="1"/>
        </p:nvSpPr>
        <p:spPr bwMode="auto">
          <a:xfrm>
            <a:off x="255630" y="370296"/>
            <a:ext cx="1796090" cy="250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23" tIns="32511" rIns="65023" bIns="32511">
            <a:spAutoFit/>
          </a:bodyPr>
          <a:lstStyle>
            <a:lvl1pPr>
              <a:defRPr>
                <a:solidFill>
                  <a:schemeClr val="tx1"/>
                </a:solidFill>
                <a:latin typeface="Open Sans" panose="020B0606030504020204" pitchFamily="34" charset="0"/>
                <a:ea typeface="冬青黑体简体中文 W3" panose="020B0300000000000000" charset="-122"/>
              </a:defRPr>
            </a:lvl1pPr>
            <a:lvl2pPr marL="742950" indent="-285750">
              <a:defRPr>
                <a:solidFill>
                  <a:schemeClr val="tx1"/>
                </a:solidFill>
                <a:latin typeface="Open Sans" panose="020B0606030504020204" pitchFamily="34" charset="0"/>
                <a:ea typeface="冬青黑体简体中文 W3" panose="020B0300000000000000" charset="-122"/>
              </a:defRPr>
            </a:lvl2pPr>
            <a:lvl3pPr marL="1143000" indent="-228600">
              <a:defRPr>
                <a:solidFill>
                  <a:schemeClr val="tx1"/>
                </a:solidFill>
                <a:latin typeface="Open Sans" panose="020B0606030504020204" pitchFamily="34" charset="0"/>
                <a:ea typeface="冬青黑体简体中文 W3" panose="020B0300000000000000" charset="-122"/>
              </a:defRPr>
            </a:lvl3pPr>
            <a:lvl4pPr marL="1600200" indent="-228600">
              <a:defRPr>
                <a:solidFill>
                  <a:schemeClr val="tx1"/>
                </a:solidFill>
                <a:latin typeface="Open Sans" panose="020B0606030504020204" pitchFamily="34" charset="0"/>
                <a:ea typeface="冬青黑体简体中文 W3" panose="020B0300000000000000" charset="-122"/>
              </a:defRPr>
            </a:lvl4pPr>
            <a:lvl5pPr marL="2057400" indent="-228600">
              <a:defRPr>
                <a:solidFill>
                  <a:schemeClr val="tx1"/>
                </a:solidFill>
                <a:latin typeface="Open Sans" panose="020B0606030504020204" pitchFamily="34" charset="0"/>
                <a:ea typeface="冬青黑体简体中文 W3" panose="020B0300000000000000"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panose="020B0300000000000000"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panose="020B0300000000000000"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panose="020B0300000000000000"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panose="020B0300000000000000" charset="-122"/>
              </a:defRPr>
            </a:lvl9pPr>
          </a:lstStyle>
          <a:p>
            <a:r>
              <a:rPr lang="zh-CN" altLang="en-US" sz="1200" dirty="0">
                <a:solidFill>
                  <a:schemeClr val="accent1"/>
                </a:solidFill>
                <a:latin typeface="包图简圆体" panose="02010601030101010101" pitchFamily="2" charset="-122"/>
                <a:ea typeface="包图简圆体" panose="02010601030101010101" pitchFamily="2" charset="-122"/>
                <a:cs typeface="+mn-ea"/>
                <a:sym typeface="+mn-lt"/>
              </a:rPr>
              <a:t>点击添加相关标题文字</a:t>
            </a:r>
            <a:endParaRPr lang="zh-CN" altLang="en-US" sz="1200" dirty="0">
              <a:solidFill>
                <a:schemeClr val="accent1"/>
              </a:solidFill>
              <a:latin typeface="包图简圆体" panose="02010601030101010101" pitchFamily="2" charset="-122"/>
              <a:ea typeface="包图简圆体" panose="02010601030101010101" pitchFamily="2" charset="-122"/>
              <a:cs typeface="+mn-ea"/>
              <a:sym typeface="+mn-lt"/>
            </a:endParaRP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pPr defTabSz="914400"/>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pPr defTabSz="914400"/>
            <a:endParaRPr lang="zh-CN" altLang="en-US">
              <a:solidFill>
                <a:prstClr val="black"/>
              </a:solidFill>
            </a:endParaRPr>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pPr defTabSz="914400"/>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pPr defTabSz="914400"/>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pPr defTabSz="914400"/>
            <a:endParaRPr lang="zh-CN" altLang="en-US">
              <a:solidFill>
                <a:prstClr val="black"/>
              </a:solidFill>
            </a:endParaRPr>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pPr defTabSz="914400"/>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1" y="205979"/>
            <a:ext cx="8229600" cy="857250"/>
          </a:xfrm>
          <a:prstGeom prst="rect">
            <a:avLst/>
          </a:prstGeom>
        </p:spPr>
        <p:txBody>
          <a:bodyPr vert="horz" lIns="91428" tIns="45714" rIns="91428" bIns="45714"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457201" y="1200151"/>
            <a:ext cx="8229600" cy="3394472"/>
          </a:xfrm>
          <a:prstGeom prst="rect">
            <a:avLst/>
          </a:prstGeom>
        </p:spPr>
        <p:txBody>
          <a:bodyPr vert="horz" lIns="91428" tIns="45714" rIns="91428" bIns="45714"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457201" y="4767264"/>
            <a:ext cx="2133600" cy="273844"/>
          </a:xfrm>
          <a:prstGeom prst="rect">
            <a:avLst/>
          </a:prstGeom>
        </p:spPr>
        <p:txBody>
          <a:bodyPr vert="horz" lIns="91428" tIns="45714" rIns="91428" bIns="45714" rtlCol="0" anchor="ctr"/>
          <a:lstStyle>
            <a:lvl1pPr algn="l">
              <a:defRPr sz="1200">
                <a:solidFill>
                  <a:schemeClr val="tx1">
                    <a:tint val="75000"/>
                  </a:schemeClr>
                </a:solidFill>
                <a:latin typeface="包图简圆体" panose="02010601030101010101" pitchFamily="2" charset="-122"/>
              </a:defRPr>
            </a:lvl1pPr>
          </a:lstStyle>
          <a:p>
            <a:fld id="{02854A03-91AF-448A-9954-517C0577E5F0}" type="datetimeFigureOut">
              <a:rPr lang="zh-CN" altLang="en-US" smtClean="0"/>
            </a:fld>
            <a:endParaRPr lang="zh-CN" altLang="en-US" dirty="0"/>
          </a:p>
        </p:txBody>
      </p:sp>
      <p:sp>
        <p:nvSpPr>
          <p:cNvPr id="5" name="页脚占位符 4"/>
          <p:cNvSpPr>
            <a:spLocks noGrp="1"/>
          </p:cNvSpPr>
          <p:nvPr>
            <p:ph type="ftr" sz="quarter" idx="3"/>
          </p:nvPr>
        </p:nvSpPr>
        <p:spPr>
          <a:xfrm>
            <a:off x="3124201" y="4767264"/>
            <a:ext cx="2895600" cy="273844"/>
          </a:xfrm>
          <a:prstGeom prst="rect">
            <a:avLst/>
          </a:prstGeom>
        </p:spPr>
        <p:txBody>
          <a:bodyPr vert="horz" lIns="91428" tIns="45714" rIns="91428" bIns="45714" rtlCol="0" anchor="ctr"/>
          <a:lstStyle>
            <a:lvl1pPr algn="ctr">
              <a:defRPr sz="1200">
                <a:solidFill>
                  <a:schemeClr val="tx1">
                    <a:tint val="75000"/>
                  </a:schemeClr>
                </a:solidFill>
                <a:latin typeface="包图简圆体" panose="02010601030101010101" pitchFamily="2" charset="-122"/>
              </a:defRPr>
            </a:lvl1pPr>
          </a:lstStyle>
          <a:p>
            <a:endParaRPr lang="zh-CN" altLang="en-US" dirty="0"/>
          </a:p>
        </p:txBody>
      </p:sp>
      <p:sp>
        <p:nvSpPr>
          <p:cNvPr id="6" name="灯片编号占位符 5"/>
          <p:cNvSpPr>
            <a:spLocks noGrp="1"/>
          </p:cNvSpPr>
          <p:nvPr>
            <p:ph type="sldNum" sz="quarter" idx="4"/>
          </p:nvPr>
        </p:nvSpPr>
        <p:spPr>
          <a:xfrm>
            <a:off x="6553201" y="4767264"/>
            <a:ext cx="2133600" cy="273844"/>
          </a:xfrm>
          <a:prstGeom prst="rect">
            <a:avLst/>
          </a:prstGeom>
        </p:spPr>
        <p:txBody>
          <a:bodyPr vert="horz" lIns="91428" tIns="45714" rIns="91428" bIns="45714" rtlCol="0" anchor="ctr"/>
          <a:lstStyle>
            <a:lvl1pPr algn="r">
              <a:defRPr sz="1200">
                <a:solidFill>
                  <a:schemeClr val="tx1">
                    <a:tint val="75000"/>
                  </a:schemeClr>
                </a:solidFill>
                <a:latin typeface="包图简圆体" panose="02010601030101010101" pitchFamily="2" charset="-122"/>
              </a:defRPr>
            </a:lvl1pPr>
          </a:lstStyle>
          <a:p>
            <a:fld id="{2EEFC946-6D13-4F8C-9740-992A906A613E}"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ransition/>
  <p:txStyles>
    <p:titleStyle>
      <a:lvl1pPr algn="ctr" defTabSz="914400" rtl="0" eaLnBrk="1" latinLnBrk="0" hangingPunct="1">
        <a:spcBef>
          <a:spcPct val="0"/>
        </a:spcBef>
        <a:buNone/>
        <a:defRPr sz="4400" kern="1200">
          <a:solidFill>
            <a:schemeClr val="tx1"/>
          </a:solidFill>
          <a:latin typeface="包图简圆体" panose="02010601030101010101" pitchFamily="2" charset="-122"/>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包图简圆体" panose="02010601030101010101" pitchFamily="2" charset="-122"/>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包图简圆体" panose="02010601030101010101" pitchFamily="2" charset="-122"/>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包图简圆体" panose="02010601030101010101" pitchFamily="2" charset="-122"/>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包图简圆体" panose="02010601030101010101" pitchFamily="2" charset="-122"/>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包图简圆体" panose="02010601030101010101" pitchFamily="2" charset="-122"/>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5.xml"/><Relationship Id="rId2" Type="http://schemas.openxmlformats.org/officeDocument/2006/relationships/image" Target="../media/image19.png"/><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5.xml"/><Relationship Id="rId3" Type="http://schemas.openxmlformats.org/officeDocument/2006/relationships/hyperlink" Target="https://www.pnas.org/doi/full/10.1073/pnas.2204248119" TargetMode="External"/><Relationship Id="rId2" Type="http://schemas.openxmlformats.org/officeDocument/2006/relationships/image" Target="../media/image20.pn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5.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5.xml"/><Relationship Id="rId3" Type="http://schemas.openxmlformats.org/officeDocument/2006/relationships/image" Target="../media/image23.png"/><Relationship Id="rId2" Type="http://schemas.openxmlformats.org/officeDocument/2006/relationships/hyperlink" Target="https://github.com/Stability-AI/stablediffusion" TargetMode="External"/><Relationship Id="rId1" Type="http://schemas.openxmlformats.org/officeDocument/2006/relationships/image" Target="../media/image7.jpe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5.xml"/><Relationship Id="rId2" Type="http://schemas.openxmlformats.org/officeDocument/2006/relationships/image" Target="../media/image24.png"/><Relationship Id="rId1" Type="http://schemas.openxmlformats.org/officeDocument/2006/relationships/image" Target="../media/image7.jpe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5.xml"/><Relationship Id="rId2" Type="http://schemas.openxmlformats.org/officeDocument/2006/relationships/image" Target="../media/image25.png"/><Relationship Id="rId1" Type="http://schemas.openxmlformats.org/officeDocument/2006/relationships/image" Target="../media/image7.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hyperlink" Target="https://opengb.readthedocs.io/en/latest/&#13;" TargetMode="Externa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5.xml"/><Relationship Id="rId2" Type="http://schemas.openxmlformats.org/officeDocument/2006/relationships/image" Target="../media/image27.png"/><Relationship Id="rId1" Type="http://schemas.openxmlformats.org/officeDocument/2006/relationships/image" Target="../media/image26.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5.xml"/><Relationship Id="rId2" Type="http://schemas.openxmlformats.org/officeDocument/2006/relationships/hyperlink" Target="https://github.com/WongKinYiu/yolov7&#13;" TargetMode="External"/><Relationship Id="rId1" Type="http://schemas.openxmlformats.org/officeDocument/2006/relationships/image" Target="../media/image28.png"/></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5.xml"/><Relationship Id="rId3" Type="http://schemas.openxmlformats.org/officeDocument/2006/relationships/tags" Target="../tags/tag1.xml"/><Relationship Id="rId2" Type="http://schemas.openxmlformats.org/officeDocument/2006/relationships/hyperlink" Target="https://chat.openai.com/chat" TargetMode="Externa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5.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hyperlink" Target="https://github.com/SHI-Labs/Versatile-Diffusion" TargetMode="Externa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5.xml"/><Relationship Id="rId2" Type="http://schemas.openxmlformats.org/officeDocument/2006/relationships/image" Target="../media/image37.png"/><Relationship Id="rId1" Type="http://schemas.openxmlformats.org/officeDocument/2006/relationships/image" Target="../media/image36.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5.xml"/><Relationship Id="rId3" Type="http://schemas.openxmlformats.org/officeDocument/2006/relationships/hyperlink" Target="https://www.youtube.com/watch?v=YreDYmXTYi4&#13;" TargetMode="External"/><Relationship Id="rId2" Type="http://schemas.openxmlformats.org/officeDocument/2006/relationships/image" Target="../media/image39.png"/><Relationship Id="rId1" Type="http://schemas.openxmlformats.org/officeDocument/2006/relationships/image" Target="../media/image38.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5.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5.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tags" Target="../tags/tag2.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5.xml"/><Relationship Id="rId2" Type="http://schemas.openxmlformats.org/officeDocument/2006/relationships/hyperlink" Target="https://alphacode.deepmind.com" TargetMode="External"/><Relationship Id="rId1" Type="http://schemas.openxmlformats.org/officeDocument/2006/relationships/image" Target="../media/image7.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5.xml"/><Relationship Id="rId2" Type="http://schemas.openxmlformats.org/officeDocument/2006/relationships/image" Target="../media/image8.GIF"/><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5.xml"/><Relationship Id="rId2" Type="http://schemas.openxmlformats.org/officeDocument/2006/relationships/image" Target="../media/image9.png"/><Relationship Id="rId1" Type="http://schemas.openxmlformats.org/officeDocument/2006/relationships/hyperlink" Target="https://arstechnica.com/information-technology/2022/11/disney-creates-ai-fountain-of-youth-for-actors/" TargetMode="Externa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5.xml"/><Relationship Id="rId2" Type="http://schemas.openxmlformats.org/officeDocument/2006/relationships/image" Target="../media/image11.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5.xml"/><Relationship Id="rId2" Type="http://schemas.openxmlformats.org/officeDocument/2006/relationships/hyperlink" Target="https://arxiv.org/pdf/2209.14958.pdf" TargetMode="External"/><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259"/>
          <p:cNvSpPr>
            <a:spLocks noChangeArrowheads="1"/>
          </p:cNvSpPr>
          <p:nvPr/>
        </p:nvSpPr>
        <p:spPr bwMode="auto">
          <a:xfrm>
            <a:off x="753670" y="1962040"/>
            <a:ext cx="4826444" cy="11563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50000"/>
              </a:lnSpc>
              <a:buNone/>
            </a:pPr>
            <a:r>
              <a:rPr lang="zh-CN" altLang="en-US" dirty="0">
                <a:solidFill>
                  <a:schemeClr val="tx1">
                    <a:lumMod val="75000"/>
                    <a:lumOff val="25000"/>
                  </a:schemeClr>
                </a:solidFill>
                <a:latin typeface="+mn-lt"/>
                <a:ea typeface="+mn-ea"/>
                <a:cs typeface="+mn-ea"/>
                <a:sym typeface="+mn-lt"/>
              </a:rPr>
              <a:t>深度学习</a:t>
            </a:r>
            <a:r>
              <a:rPr lang="en-US" altLang="zh-CN" dirty="0">
                <a:solidFill>
                  <a:schemeClr val="tx1">
                    <a:lumMod val="75000"/>
                    <a:lumOff val="25000"/>
                  </a:schemeClr>
                </a:solidFill>
                <a:latin typeface="+mn-lt"/>
                <a:ea typeface="+mn-ea"/>
                <a:cs typeface="+mn-ea"/>
                <a:sym typeface="+mn-lt"/>
              </a:rPr>
              <a:t>--</a:t>
            </a:r>
            <a:r>
              <a:rPr lang="zh-CN" altLang="en-US" dirty="0">
                <a:solidFill>
                  <a:schemeClr val="tx1">
                    <a:lumMod val="75000"/>
                    <a:lumOff val="25000"/>
                  </a:schemeClr>
                </a:solidFill>
                <a:latin typeface="+mn-lt"/>
                <a:ea typeface="+mn-ea"/>
                <a:cs typeface="+mn-ea"/>
                <a:sym typeface="+mn-lt"/>
              </a:rPr>
              <a:t>科技资讯</a:t>
            </a:r>
            <a:endParaRPr lang="en-US" altLang="zh-CN" dirty="0">
              <a:solidFill>
                <a:schemeClr val="tx1">
                  <a:lumMod val="75000"/>
                  <a:lumOff val="25000"/>
                </a:schemeClr>
              </a:solidFill>
              <a:latin typeface="+mn-lt"/>
              <a:ea typeface="+mn-ea"/>
              <a:cs typeface="+mn-ea"/>
              <a:sym typeface="+mn-lt"/>
            </a:endParaRPr>
          </a:p>
          <a:p>
            <a:pPr>
              <a:lnSpc>
                <a:spcPct val="150000"/>
              </a:lnSpc>
              <a:buNone/>
            </a:pPr>
            <a:r>
              <a:rPr lang="zh-CN" altLang="en-US" sz="1600" dirty="0">
                <a:solidFill>
                  <a:schemeClr val="tx1">
                    <a:lumMod val="75000"/>
                    <a:lumOff val="25000"/>
                  </a:schemeClr>
                </a:solidFill>
                <a:latin typeface="+mn-lt"/>
                <a:ea typeface="+mn-ea"/>
                <a:cs typeface="+mn-ea"/>
                <a:sym typeface="+mn-lt"/>
              </a:rPr>
              <a:t>人工智能 知识图谱 自然语言处理 图像</a:t>
            </a:r>
            <a:r>
              <a:rPr lang="zh-CN" altLang="en-US" sz="1600" dirty="0">
                <a:solidFill>
                  <a:schemeClr val="tx1">
                    <a:lumMod val="75000"/>
                    <a:lumOff val="25000"/>
                  </a:schemeClr>
                </a:solidFill>
                <a:latin typeface="+mn-lt"/>
                <a:ea typeface="+mn-ea"/>
                <a:cs typeface="+mn-ea"/>
                <a:sym typeface="+mn-lt"/>
              </a:rPr>
              <a:t>变幻</a:t>
            </a:r>
            <a:endParaRPr lang="zh-CN" altLang="en-US" sz="1600" dirty="0">
              <a:solidFill>
                <a:schemeClr val="tx1">
                  <a:lumMod val="75000"/>
                  <a:lumOff val="25000"/>
                </a:schemeClr>
              </a:solidFill>
              <a:latin typeface="+mn-lt"/>
              <a:ea typeface="+mn-ea"/>
              <a:cs typeface="+mn-ea"/>
              <a:sym typeface="+mn-lt"/>
            </a:endParaRPr>
          </a:p>
        </p:txBody>
      </p:sp>
      <p:sp>
        <p:nvSpPr>
          <p:cNvPr id="22" name="矩形 259"/>
          <p:cNvSpPr>
            <a:spLocks noChangeArrowheads="1"/>
          </p:cNvSpPr>
          <p:nvPr/>
        </p:nvSpPr>
        <p:spPr bwMode="auto">
          <a:xfrm>
            <a:off x="755576" y="1059582"/>
            <a:ext cx="3168352" cy="12306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8000" dirty="0" smtClean="0">
                <a:solidFill>
                  <a:schemeClr val="tx1">
                    <a:lumMod val="75000"/>
                    <a:lumOff val="25000"/>
                  </a:schemeClr>
                </a:solidFill>
                <a:latin typeface="方正细谭黑简体" panose="02000000000000000000" pitchFamily="2" charset="-122"/>
                <a:ea typeface="方正细谭黑简体" panose="02000000000000000000" pitchFamily="2" charset="-122"/>
                <a:cs typeface="+mn-ea"/>
                <a:sym typeface="+mn-lt"/>
              </a:rPr>
              <a:t>2022</a:t>
            </a:r>
            <a:endParaRPr lang="en-US" altLang="zh-CN" sz="8000" dirty="0">
              <a:solidFill>
                <a:schemeClr val="tx1">
                  <a:lumMod val="75000"/>
                  <a:lumOff val="25000"/>
                </a:schemeClr>
              </a:solidFill>
              <a:latin typeface="方正细谭黑简体" panose="02000000000000000000" pitchFamily="2" charset="-122"/>
              <a:ea typeface="方正细谭黑简体" panose="02000000000000000000" pitchFamily="2" charset="-122"/>
              <a:cs typeface="+mn-ea"/>
              <a:sym typeface="+mn-lt"/>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38235" y="0"/>
            <a:ext cx="7197243" cy="5143500"/>
          </a:xfrm>
          <a:prstGeom prst="rect">
            <a:avLst/>
          </a:prstGeom>
        </p:spPr>
      </p:pic>
    </p:spTree>
  </p:cSld>
  <p:clrMapOvr>
    <a:masterClrMapping/>
  </p:clrMapOvr>
  <p:transition spd="med">
    <p:random/>
  </p:transition>
  <p:timing>
    <p:tnLst>
      <p:par>
        <p:cTn id="1" dur="indefinite" restart="never" nodeType="tmRoot"/>
      </p:par>
    </p:tnLst>
    <p:bldLst>
      <p:bldP spid="20" grpId="0"/>
      <p:bldP spid="20" grpId="1" bldLvl="0" animBg="1"/>
      <p:bldP spid="22" grpId="0"/>
      <p:bldP spid="22" grpId="1"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491490" y="411480"/>
            <a:ext cx="7918450" cy="521970"/>
          </a:xfrm>
          <a:prstGeom prst="rect">
            <a:avLst/>
          </a:prstGeom>
          <a:noFill/>
        </p:spPr>
        <p:txBody>
          <a:bodyPr wrap="square" rtlCol="0" anchor="t">
            <a:spAutoFit/>
          </a:bodyPr>
          <a:p>
            <a:pPr algn="l">
              <a:buClrTx/>
              <a:buSzTx/>
              <a:buFontTx/>
            </a:pPr>
            <a:r>
              <a:rPr lang="zh-CN" altLang="en-US" sz="2800" b="1" dirty="0">
                <a:solidFill>
                  <a:schemeClr val="accent1"/>
                </a:solidFill>
                <a:cs typeface="+mn-ea"/>
              </a:rPr>
              <a:t>Dramatron</a:t>
            </a:r>
            <a:endParaRPr lang="zh-CN" altLang="en-US" sz="2800" b="1" dirty="0">
              <a:solidFill>
                <a:schemeClr val="accent1"/>
              </a:solidFill>
              <a:cs typeface="+mn-ea"/>
            </a:endParaRPr>
          </a:p>
        </p:txBody>
      </p:sp>
      <p:pic>
        <p:nvPicPr>
          <p:cNvPr id="40" name="图片 39"/>
          <p:cNvPicPr>
            <a:picLocks noChangeAspect="1"/>
          </p:cNvPicPr>
          <p:nvPr/>
        </p:nvPicPr>
        <p:blipFill>
          <a:blip r:embed="rId1"/>
          <a:stretch>
            <a:fillRect/>
          </a:stretch>
        </p:blipFill>
        <p:spPr>
          <a:xfrm>
            <a:off x="251460" y="911225"/>
            <a:ext cx="4018915" cy="2897505"/>
          </a:xfrm>
          <a:prstGeom prst="rect">
            <a:avLst/>
          </a:prstGeom>
        </p:spPr>
      </p:pic>
      <p:pic>
        <p:nvPicPr>
          <p:cNvPr id="41" name="图片 40"/>
          <p:cNvPicPr>
            <a:picLocks noChangeAspect="1"/>
          </p:cNvPicPr>
          <p:nvPr/>
        </p:nvPicPr>
        <p:blipFill>
          <a:blip r:embed="rId2"/>
          <a:stretch>
            <a:fillRect/>
          </a:stretch>
        </p:blipFill>
        <p:spPr>
          <a:xfrm>
            <a:off x="4417695" y="906780"/>
            <a:ext cx="4661535" cy="3288030"/>
          </a:xfrm>
          <a:prstGeom prst="rect">
            <a:avLst/>
          </a:prstGeom>
        </p:spPr>
      </p:pic>
      <p:grpSp>
        <p:nvGrpSpPr>
          <p:cNvPr id="2" name="Group 39"/>
          <p:cNvGrpSpPr/>
          <p:nvPr/>
        </p:nvGrpSpPr>
        <p:grpSpPr>
          <a:xfrm>
            <a:off x="3679190" y="3856990"/>
            <a:ext cx="803910" cy="1224915"/>
            <a:chOff x="1079500" y="969962"/>
            <a:chExt cx="8877301" cy="12233276"/>
          </a:xfrm>
        </p:grpSpPr>
        <p:sp>
          <p:nvSpPr>
            <p:cNvPr id="6" name="Freeform 5"/>
            <p:cNvSpPr/>
            <p:nvPr/>
          </p:nvSpPr>
          <p:spPr bwMode="auto">
            <a:xfrm>
              <a:off x="1079500" y="4344988"/>
              <a:ext cx="5178425" cy="7847013"/>
            </a:xfrm>
            <a:custGeom>
              <a:avLst/>
              <a:gdLst>
                <a:gd name="T0" fmla="*/ 245 w 245"/>
                <a:gd name="T1" fmla="*/ 0 h 372"/>
                <a:gd name="T2" fmla="*/ 5 w 245"/>
                <a:gd name="T3" fmla="*/ 353 h 372"/>
                <a:gd name="T4" fmla="*/ 14 w 245"/>
                <a:gd name="T5" fmla="*/ 371 h 372"/>
                <a:gd name="T6" fmla="*/ 15 w 245"/>
                <a:gd name="T7" fmla="*/ 372 h 372"/>
                <a:gd name="T8" fmla="*/ 245 w 245"/>
                <a:gd name="T9" fmla="*/ 0 h 372"/>
              </a:gdLst>
              <a:ahLst/>
              <a:cxnLst>
                <a:cxn ang="0">
                  <a:pos x="T0" y="T1"/>
                </a:cxn>
                <a:cxn ang="0">
                  <a:pos x="T2" y="T3"/>
                </a:cxn>
                <a:cxn ang="0">
                  <a:pos x="T4" y="T5"/>
                </a:cxn>
                <a:cxn ang="0">
                  <a:pos x="T6" y="T7"/>
                </a:cxn>
                <a:cxn ang="0">
                  <a:pos x="T8" y="T9"/>
                </a:cxn>
              </a:cxnLst>
              <a:rect l="0" t="0" r="r" b="b"/>
              <a:pathLst>
                <a:path w="245" h="372">
                  <a:moveTo>
                    <a:pt x="245" y="0"/>
                  </a:moveTo>
                  <a:cubicBezTo>
                    <a:pt x="97" y="179"/>
                    <a:pt x="1" y="321"/>
                    <a:pt x="5" y="353"/>
                  </a:cubicBezTo>
                  <a:cubicBezTo>
                    <a:pt x="7" y="358"/>
                    <a:pt x="11" y="366"/>
                    <a:pt x="14" y="371"/>
                  </a:cubicBezTo>
                  <a:cubicBezTo>
                    <a:pt x="15" y="372"/>
                    <a:pt x="15" y="372"/>
                    <a:pt x="15" y="372"/>
                  </a:cubicBezTo>
                  <a:cubicBezTo>
                    <a:pt x="0" y="335"/>
                    <a:pt x="129" y="148"/>
                    <a:pt x="245" y="0"/>
                  </a:cubicBezTo>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7" name="Freeform 6"/>
            <p:cNvSpPr/>
            <p:nvPr/>
          </p:nvSpPr>
          <p:spPr bwMode="auto">
            <a:xfrm>
              <a:off x="1565275" y="5335588"/>
              <a:ext cx="5178425" cy="7867650"/>
            </a:xfrm>
            <a:custGeom>
              <a:avLst/>
              <a:gdLst>
                <a:gd name="T0" fmla="*/ 245 w 245"/>
                <a:gd name="T1" fmla="*/ 0 h 373"/>
                <a:gd name="T2" fmla="*/ 5 w 245"/>
                <a:gd name="T3" fmla="*/ 353 h 373"/>
                <a:gd name="T4" fmla="*/ 14 w 245"/>
                <a:gd name="T5" fmla="*/ 372 h 373"/>
                <a:gd name="T6" fmla="*/ 15 w 245"/>
                <a:gd name="T7" fmla="*/ 373 h 373"/>
                <a:gd name="T8" fmla="*/ 245 w 245"/>
                <a:gd name="T9" fmla="*/ 0 h 373"/>
              </a:gdLst>
              <a:ahLst/>
              <a:cxnLst>
                <a:cxn ang="0">
                  <a:pos x="T0" y="T1"/>
                </a:cxn>
                <a:cxn ang="0">
                  <a:pos x="T2" y="T3"/>
                </a:cxn>
                <a:cxn ang="0">
                  <a:pos x="T4" y="T5"/>
                </a:cxn>
                <a:cxn ang="0">
                  <a:pos x="T6" y="T7"/>
                </a:cxn>
                <a:cxn ang="0">
                  <a:pos x="T8" y="T9"/>
                </a:cxn>
              </a:cxnLst>
              <a:rect l="0" t="0" r="r" b="b"/>
              <a:pathLst>
                <a:path w="245" h="373">
                  <a:moveTo>
                    <a:pt x="245" y="0"/>
                  </a:moveTo>
                  <a:cubicBezTo>
                    <a:pt x="97" y="180"/>
                    <a:pt x="1" y="322"/>
                    <a:pt x="5" y="353"/>
                  </a:cubicBezTo>
                  <a:cubicBezTo>
                    <a:pt x="7" y="359"/>
                    <a:pt x="11" y="367"/>
                    <a:pt x="14" y="372"/>
                  </a:cubicBezTo>
                  <a:cubicBezTo>
                    <a:pt x="15" y="373"/>
                    <a:pt x="15" y="373"/>
                    <a:pt x="15" y="373"/>
                  </a:cubicBezTo>
                  <a:cubicBezTo>
                    <a:pt x="0" y="335"/>
                    <a:pt x="130" y="149"/>
                    <a:pt x="245" y="0"/>
                  </a:cubicBezTo>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8" name="Freeform 7"/>
            <p:cNvSpPr>
              <a:spLocks noEditPoints="1"/>
            </p:cNvSpPr>
            <p:nvPr/>
          </p:nvSpPr>
          <p:spPr bwMode="auto">
            <a:xfrm>
              <a:off x="3954463" y="1011237"/>
              <a:ext cx="5283199" cy="6391276"/>
            </a:xfrm>
            <a:custGeom>
              <a:avLst/>
              <a:gdLst>
                <a:gd name="T0" fmla="*/ 84 w 250"/>
                <a:gd name="T1" fmla="*/ 232 h 303"/>
                <a:gd name="T2" fmla="*/ 79 w 250"/>
                <a:gd name="T3" fmla="*/ 226 h 303"/>
                <a:gd name="T4" fmla="*/ 66 w 250"/>
                <a:gd name="T5" fmla="*/ 218 h 303"/>
                <a:gd name="T6" fmla="*/ 66 w 250"/>
                <a:gd name="T7" fmla="*/ 218 h 303"/>
                <a:gd name="T8" fmla="*/ 132 w 250"/>
                <a:gd name="T9" fmla="*/ 225 h 303"/>
                <a:gd name="T10" fmla="*/ 177 w 250"/>
                <a:gd name="T11" fmla="*/ 217 h 303"/>
                <a:gd name="T12" fmla="*/ 65 w 250"/>
                <a:gd name="T13" fmla="*/ 192 h 303"/>
                <a:gd name="T14" fmla="*/ 65 w 250"/>
                <a:gd name="T15" fmla="*/ 192 h 303"/>
                <a:gd name="T16" fmla="*/ 65 w 250"/>
                <a:gd name="T17" fmla="*/ 190 h 303"/>
                <a:gd name="T18" fmla="*/ 65 w 250"/>
                <a:gd name="T19" fmla="*/ 191 h 303"/>
                <a:gd name="T20" fmla="*/ 67 w 250"/>
                <a:gd name="T21" fmla="*/ 186 h 303"/>
                <a:gd name="T22" fmla="*/ 66 w 250"/>
                <a:gd name="T23" fmla="*/ 187 h 303"/>
                <a:gd name="T24" fmla="*/ 68 w 250"/>
                <a:gd name="T25" fmla="*/ 185 h 303"/>
                <a:gd name="T26" fmla="*/ 68 w 250"/>
                <a:gd name="T27" fmla="*/ 185 h 303"/>
                <a:gd name="T28" fmla="*/ 68 w 250"/>
                <a:gd name="T29" fmla="*/ 184 h 303"/>
                <a:gd name="T30" fmla="*/ 68 w 250"/>
                <a:gd name="T31" fmla="*/ 184 h 303"/>
                <a:gd name="T32" fmla="*/ 69 w 250"/>
                <a:gd name="T33" fmla="*/ 182 h 303"/>
                <a:gd name="T34" fmla="*/ 70 w 250"/>
                <a:gd name="T35" fmla="*/ 180 h 303"/>
                <a:gd name="T36" fmla="*/ 69 w 250"/>
                <a:gd name="T37" fmla="*/ 182 h 303"/>
                <a:gd name="T38" fmla="*/ 70 w 250"/>
                <a:gd name="T39" fmla="*/ 179 h 303"/>
                <a:gd name="T40" fmla="*/ 72 w 250"/>
                <a:gd name="T41" fmla="*/ 177 h 303"/>
                <a:gd name="T42" fmla="*/ 73 w 250"/>
                <a:gd name="T43" fmla="*/ 174 h 303"/>
                <a:gd name="T44" fmla="*/ 73 w 250"/>
                <a:gd name="T45" fmla="*/ 173 h 303"/>
                <a:gd name="T46" fmla="*/ 73 w 250"/>
                <a:gd name="T47" fmla="*/ 173 h 303"/>
                <a:gd name="T48" fmla="*/ 47 w 250"/>
                <a:gd name="T49" fmla="*/ 146 h 303"/>
                <a:gd name="T50" fmla="*/ 47 w 250"/>
                <a:gd name="T51" fmla="*/ 146 h 303"/>
                <a:gd name="T52" fmla="*/ 62 w 250"/>
                <a:gd name="T53" fmla="*/ 133 h 303"/>
                <a:gd name="T54" fmla="*/ 80 w 250"/>
                <a:gd name="T55" fmla="*/ 126 h 303"/>
                <a:gd name="T56" fmla="*/ 80 w 250"/>
                <a:gd name="T57" fmla="*/ 126 h 303"/>
                <a:gd name="T58" fmla="*/ 97 w 250"/>
                <a:gd name="T59" fmla="*/ 128 h 303"/>
                <a:gd name="T60" fmla="*/ 103 w 250"/>
                <a:gd name="T61" fmla="*/ 119 h 303"/>
                <a:gd name="T62" fmla="*/ 103 w 250"/>
                <a:gd name="T63" fmla="*/ 119 h 303"/>
                <a:gd name="T64" fmla="*/ 108 w 250"/>
                <a:gd name="T65" fmla="*/ 110 h 303"/>
                <a:gd name="T66" fmla="*/ 103 w 250"/>
                <a:gd name="T67" fmla="*/ 118 h 303"/>
                <a:gd name="T68" fmla="*/ 128 w 250"/>
                <a:gd name="T69" fmla="*/ 79 h 303"/>
                <a:gd name="T70" fmla="*/ 123 w 250"/>
                <a:gd name="T71" fmla="*/ 87 h 303"/>
                <a:gd name="T72" fmla="*/ 113 w 250"/>
                <a:gd name="T73" fmla="*/ 102 h 303"/>
                <a:gd name="T74" fmla="*/ 133 w 250"/>
                <a:gd name="T75" fmla="*/ 72 h 303"/>
                <a:gd name="T76" fmla="*/ 140 w 250"/>
                <a:gd name="T77" fmla="*/ 62 h 303"/>
                <a:gd name="T78" fmla="*/ 140 w 250"/>
                <a:gd name="T79" fmla="*/ 62 h 303"/>
                <a:gd name="T80" fmla="*/ 161 w 250"/>
                <a:gd name="T81" fmla="*/ 37 h 303"/>
                <a:gd name="T82" fmla="*/ 178 w 250"/>
                <a:gd name="T83" fmla="*/ 22 h 303"/>
                <a:gd name="T84" fmla="*/ 178 w 250"/>
                <a:gd name="T85" fmla="*/ 22 h 303"/>
                <a:gd name="T86" fmla="*/ 181 w 250"/>
                <a:gd name="T87" fmla="*/ 19 h 303"/>
                <a:gd name="T88" fmla="*/ 183 w 250"/>
                <a:gd name="T89" fmla="*/ 18 h 303"/>
                <a:gd name="T90" fmla="*/ 189 w 250"/>
                <a:gd name="T91" fmla="*/ 15 h 303"/>
                <a:gd name="T92" fmla="*/ 207 w 250"/>
                <a:gd name="T93" fmla="*/ 8 h 303"/>
                <a:gd name="T94" fmla="*/ 229 w 250"/>
                <a:gd name="T95" fmla="*/ 3 h 303"/>
                <a:gd name="T96" fmla="*/ 219 w 250"/>
                <a:gd name="T97" fmla="*/ 5 h 303"/>
                <a:gd name="T98" fmla="*/ 228 w 250"/>
                <a:gd name="T99" fmla="*/ 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0" h="303">
                  <a:moveTo>
                    <a:pt x="79" y="226"/>
                  </a:moveTo>
                  <a:cubicBezTo>
                    <a:pt x="77" y="227"/>
                    <a:pt x="77" y="227"/>
                    <a:pt x="77" y="227"/>
                  </a:cubicBezTo>
                  <a:cubicBezTo>
                    <a:pt x="84" y="232"/>
                    <a:pt x="84" y="232"/>
                    <a:pt x="84" y="232"/>
                  </a:cubicBezTo>
                  <a:cubicBezTo>
                    <a:pt x="92" y="239"/>
                    <a:pt x="92" y="239"/>
                    <a:pt x="92" y="239"/>
                  </a:cubicBezTo>
                  <a:cubicBezTo>
                    <a:pt x="94" y="239"/>
                    <a:pt x="94" y="239"/>
                    <a:pt x="94" y="239"/>
                  </a:cubicBezTo>
                  <a:cubicBezTo>
                    <a:pt x="79" y="226"/>
                    <a:pt x="79" y="226"/>
                    <a:pt x="79" y="226"/>
                  </a:cubicBezTo>
                  <a:moveTo>
                    <a:pt x="66" y="214"/>
                  </a:moveTo>
                  <a:cubicBezTo>
                    <a:pt x="66" y="214"/>
                    <a:pt x="66" y="214"/>
                    <a:pt x="66" y="214"/>
                  </a:cubicBezTo>
                  <a:cubicBezTo>
                    <a:pt x="66" y="218"/>
                    <a:pt x="66" y="218"/>
                    <a:pt x="66" y="218"/>
                  </a:cubicBezTo>
                  <a:cubicBezTo>
                    <a:pt x="67" y="218"/>
                    <a:pt x="67" y="218"/>
                    <a:pt x="67" y="218"/>
                  </a:cubicBezTo>
                  <a:cubicBezTo>
                    <a:pt x="67" y="218"/>
                    <a:pt x="67" y="218"/>
                    <a:pt x="67" y="218"/>
                  </a:cubicBezTo>
                  <a:cubicBezTo>
                    <a:pt x="66" y="218"/>
                    <a:pt x="66" y="218"/>
                    <a:pt x="66" y="218"/>
                  </a:cubicBezTo>
                  <a:cubicBezTo>
                    <a:pt x="66" y="214"/>
                    <a:pt x="66" y="214"/>
                    <a:pt x="66" y="214"/>
                  </a:cubicBezTo>
                  <a:moveTo>
                    <a:pt x="171" y="194"/>
                  </a:moveTo>
                  <a:cubicBezTo>
                    <a:pt x="156" y="207"/>
                    <a:pt x="142" y="217"/>
                    <a:pt x="132" y="225"/>
                  </a:cubicBezTo>
                  <a:cubicBezTo>
                    <a:pt x="133" y="238"/>
                    <a:pt x="98" y="287"/>
                    <a:pt x="98" y="287"/>
                  </a:cubicBezTo>
                  <a:cubicBezTo>
                    <a:pt x="98" y="303"/>
                    <a:pt x="98" y="303"/>
                    <a:pt x="98" y="303"/>
                  </a:cubicBezTo>
                  <a:cubicBezTo>
                    <a:pt x="129" y="271"/>
                    <a:pt x="171" y="249"/>
                    <a:pt x="177" y="217"/>
                  </a:cubicBezTo>
                  <a:cubicBezTo>
                    <a:pt x="179" y="205"/>
                    <a:pt x="176" y="198"/>
                    <a:pt x="171" y="194"/>
                  </a:cubicBezTo>
                  <a:moveTo>
                    <a:pt x="65" y="192"/>
                  </a:moveTo>
                  <a:cubicBezTo>
                    <a:pt x="65" y="192"/>
                    <a:pt x="65" y="192"/>
                    <a:pt x="65" y="192"/>
                  </a:cubicBezTo>
                  <a:cubicBezTo>
                    <a:pt x="66" y="211"/>
                    <a:pt x="66" y="211"/>
                    <a:pt x="66" y="211"/>
                  </a:cubicBezTo>
                  <a:cubicBezTo>
                    <a:pt x="66" y="211"/>
                    <a:pt x="66" y="211"/>
                    <a:pt x="66" y="211"/>
                  </a:cubicBezTo>
                  <a:cubicBezTo>
                    <a:pt x="65" y="192"/>
                    <a:pt x="65" y="192"/>
                    <a:pt x="65" y="192"/>
                  </a:cubicBezTo>
                  <a:moveTo>
                    <a:pt x="66" y="188"/>
                  </a:moveTo>
                  <a:cubicBezTo>
                    <a:pt x="66" y="188"/>
                    <a:pt x="66" y="188"/>
                    <a:pt x="66" y="188"/>
                  </a:cubicBezTo>
                  <a:cubicBezTo>
                    <a:pt x="66" y="189"/>
                    <a:pt x="65" y="190"/>
                    <a:pt x="65" y="190"/>
                  </a:cubicBezTo>
                  <a:cubicBezTo>
                    <a:pt x="65" y="190"/>
                    <a:pt x="65" y="190"/>
                    <a:pt x="65" y="190"/>
                  </a:cubicBezTo>
                  <a:cubicBezTo>
                    <a:pt x="65" y="191"/>
                    <a:pt x="65" y="191"/>
                    <a:pt x="65" y="191"/>
                  </a:cubicBezTo>
                  <a:cubicBezTo>
                    <a:pt x="65" y="191"/>
                    <a:pt x="65" y="191"/>
                    <a:pt x="65" y="191"/>
                  </a:cubicBezTo>
                  <a:cubicBezTo>
                    <a:pt x="65" y="191"/>
                    <a:pt x="65" y="191"/>
                    <a:pt x="65" y="191"/>
                  </a:cubicBezTo>
                  <a:cubicBezTo>
                    <a:pt x="65" y="190"/>
                    <a:pt x="65" y="189"/>
                    <a:pt x="66" y="188"/>
                  </a:cubicBezTo>
                  <a:moveTo>
                    <a:pt x="67" y="186"/>
                  </a:moveTo>
                  <a:cubicBezTo>
                    <a:pt x="67" y="186"/>
                    <a:pt x="67" y="186"/>
                    <a:pt x="67" y="186"/>
                  </a:cubicBezTo>
                  <a:cubicBezTo>
                    <a:pt x="67" y="187"/>
                    <a:pt x="67" y="187"/>
                    <a:pt x="67" y="187"/>
                  </a:cubicBezTo>
                  <a:cubicBezTo>
                    <a:pt x="67" y="187"/>
                    <a:pt x="66" y="187"/>
                    <a:pt x="66" y="187"/>
                  </a:cubicBezTo>
                  <a:cubicBezTo>
                    <a:pt x="67" y="187"/>
                    <a:pt x="67" y="186"/>
                    <a:pt x="67" y="186"/>
                  </a:cubicBezTo>
                  <a:moveTo>
                    <a:pt x="68" y="185"/>
                  </a:moveTo>
                  <a:cubicBezTo>
                    <a:pt x="68" y="185"/>
                    <a:pt x="68" y="185"/>
                    <a:pt x="68" y="185"/>
                  </a:cubicBezTo>
                  <a:cubicBezTo>
                    <a:pt x="68" y="185"/>
                    <a:pt x="68" y="185"/>
                    <a:pt x="68" y="185"/>
                  </a:cubicBezTo>
                  <a:cubicBezTo>
                    <a:pt x="67" y="185"/>
                    <a:pt x="67" y="185"/>
                    <a:pt x="67" y="185"/>
                  </a:cubicBezTo>
                  <a:cubicBezTo>
                    <a:pt x="67" y="185"/>
                    <a:pt x="67" y="185"/>
                    <a:pt x="68" y="185"/>
                  </a:cubicBezTo>
                  <a:cubicBezTo>
                    <a:pt x="68" y="185"/>
                    <a:pt x="68" y="185"/>
                    <a:pt x="68" y="185"/>
                  </a:cubicBezTo>
                  <a:moveTo>
                    <a:pt x="68" y="184"/>
                  </a:moveTo>
                  <a:cubicBezTo>
                    <a:pt x="68" y="184"/>
                    <a:pt x="68" y="184"/>
                    <a:pt x="68" y="184"/>
                  </a:cubicBezTo>
                  <a:cubicBezTo>
                    <a:pt x="68" y="184"/>
                    <a:pt x="68" y="184"/>
                    <a:pt x="68" y="184"/>
                  </a:cubicBezTo>
                  <a:cubicBezTo>
                    <a:pt x="68" y="185"/>
                    <a:pt x="68" y="185"/>
                    <a:pt x="68" y="185"/>
                  </a:cubicBezTo>
                  <a:cubicBezTo>
                    <a:pt x="68" y="184"/>
                    <a:pt x="68" y="184"/>
                    <a:pt x="68" y="184"/>
                  </a:cubicBezTo>
                  <a:cubicBezTo>
                    <a:pt x="68" y="184"/>
                    <a:pt x="68" y="184"/>
                    <a:pt x="68" y="184"/>
                  </a:cubicBezTo>
                  <a:moveTo>
                    <a:pt x="69" y="182"/>
                  </a:moveTo>
                  <a:cubicBezTo>
                    <a:pt x="69" y="182"/>
                    <a:pt x="69" y="182"/>
                    <a:pt x="69" y="182"/>
                  </a:cubicBezTo>
                  <a:cubicBezTo>
                    <a:pt x="69" y="182"/>
                    <a:pt x="69" y="182"/>
                    <a:pt x="69" y="182"/>
                  </a:cubicBezTo>
                  <a:cubicBezTo>
                    <a:pt x="69" y="182"/>
                    <a:pt x="69" y="182"/>
                    <a:pt x="69" y="182"/>
                  </a:cubicBezTo>
                  <a:moveTo>
                    <a:pt x="70" y="180"/>
                  </a:moveTo>
                  <a:cubicBezTo>
                    <a:pt x="70" y="180"/>
                    <a:pt x="70" y="180"/>
                    <a:pt x="70" y="180"/>
                  </a:cubicBezTo>
                  <a:cubicBezTo>
                    <a:pt x="70" y="180"/>
                    <a:pt x="70" y="181"/>
                    <a:pt x="69" y="181"/>
                  </a:cubicBezTo>
                  <a:cubicBezTo>
                    <a:pt x="69" y="182"/>
                    <a:pt x="69" y="182"/>
                    <a:pt x="69" y="182"/>
                  </a:cubicBezTo>
                  <a:cubicBezTo>
                    <a:pt x="70" y="181"/>
                    <a:pt x="70" y="180"/>
                    <a:pt x="70" y="180"/>
                  </a:cubicBezTo>
                  <a:moveTo>
                    <a:pt x="71" y="179"/>
                  </a:moveTo>
                  <a:cubicBezTo>
                    <a:pt x="70" y="179"/>
                    <a:pt x="70" y="179"/>
                    <a:pt x="70" y="179"/>
                  </a:cubicBezTo>
                  <a:cubicBezTo>
                    <a:pt x="70" y="180"/>
                    <a:pt x="70" y="180"/>
                    <a:pt x="70" y="180"/>
                  </a:cubicBezTo>
                  <a:cubicBezTo>
                    <a:pt x="71" y="179"/>
                    <a:pt x="71" y="179"/>
                    <a:pt x="71" y="179"/>
                  </a:cubicBezTo>
                  <a:moveTo>
                    <a:pt x="72" y="177"/>
                  </a:moveTo>
                  <a:cubicBezTo>
                    <a:pt x="71" y="177"/>
                    <a:pt x="71" y="178"/>
                    <a:pt x="71" y="178"/>
                  </a:cubicBezTo>
                  <a:cubicBezTo>
                    <a:pt x="71" y="178"/>
                    <a:pt x="71" y="177"/>
                    <a:pt x="72" y="177"/>
                  </a:cubicBezTo>
                  <a:moveTo>
                    <a:pt x="73" y="174"/>
                  </a:moveTo>
                  <a:cubicBezTo>
                    <a:pt x="73" y="174"/>
                    <a:pt x="73" y="175"/>
                    <a:pt x="72" y="175"/>
                  </a:cubicBezTo>
                  <a:cubicBezTo>
                    <a:pt x="73" y="175"/>
                    <a:pt x="73" y="174"/>
                    <a:pt x="73" y="174"/>
                  </a:cubicBezTo>
                  <a:moveTo>
                    <a:pt x="73" y="173"/>
                  </a:moveTo>
                  <a:cubicBezTo>
                    <a:pt x="73" y="173"/>
                    <a:pt x="73" y="173"/>
                    <a:pt x="73" y="173"/>
                  </a:cubicBezTo>
                  <a:cubicBezTo>
                    <a:pt x="73" y="173"/>
                    <a:pt x="73" y="173"/>
                    <a:pt x="73" y="173"/>
                  </a:cubicBezTo>
                  <a:cubicBezTo>
                    <a:pt x="73" y="173"/>
                    <a:pt x="73" y="173"/>
                    <a:pt x="73" y="173"/>
                  </a:cubicBezTo>
                  <a:cubicBezTo>
                    <a:pt x="73" y="173"/>
                    <a:pt x="73" y="173"/>
                    <a:pt x="73" y="173"/>
                  </a:cubicBezTo>
                  <a:cubicBezTo>
                    <a:pt x="73" y="173"/>
                    <a:pt x="73" y="173"/>
                    <a:pt x="73" y="173"/>
                  </a:cubicBezTo>
                  <a:moveTo>
                    <a:pt x="47" y="146"/>
                  </a:moveTo>
                  <a:cubicBezTo>
                    <a:pt x="31" y="166"/>
                    <a:pt x="18" y="195"/>
                    <a:pt x="0" y="220"/>
                  </a:cubicBezTo>
                  <a:cubicBezTo>
                    <a:pt x="0" y="220"/>
                    <a:pt x="0" y="220"/>
                    <a:pt x="0" y="220"/>
                  </a:cubicBezTo>
                  <a:cubicBezTo>
                    <a:pt x="18" y="195"/>
                    <a:pt x="31" y="166"/>
                    <a:pt x="47" y="146"/>
                  </a:cubicBezTo>
                  <a:moveTo>
                    <a:pt x="73" y="128"/>
                  </a:moveTo>
                  <a:cubicBezTo>
                    <a:pt x="72" y="128"/>
                    <a:pt x="72" y="128"/>
                    <a:pt x="72" y="128"/>
                  </a:cubicBezTo>
                  <a:cubicBezTo>
                    <a:pt x="68" y="129"/>
                    <a:pt x="65" y="131"/>
                    <a:pt x="62" y="133"/>
                  </a:cubicBezTo>
                  <a:cubicBezTo>
                    <a:pt x="65" y="131"/>
                    <a:pt x="68" y="129"/>
                    <a:pt x="72" y="128"/>
                  </a:cubicBezTo>
                  <a:cubicBezTo>
                    <a:pt x="72" y="128"/>
                    <a:pt x="72" y="128"/>
                    <a:pt x="73" y="128"/>
                  </a:cubicBezTo>
                  <a:moveTo>
                    <a:pt x="80" y="126"/>
                  </a:moveTo>
                  <a:cubicBezTo>
                    <a:pt x="80" y="126"/>
                    <a:pt x="80" y="126"/>
                    <a:pt x="80" y="126"/>
                  </a:cubicBezTo>
                  <a:cubicBezTo>
                    <a:pt x="80" y="126"/>
                    <a:pt x="79" y="126"/>
                    <a:pt x="79" y="126"/>
                  </a:cubicBezTo>
                  <a:cubicBezTo>
                    <a:pt x="79" y="126"/>
                    <a:pt x="80" y="126"/>
                    <a:pt x="80" y="126"/>
                  </a:cubicBezTo>
                  <a:moveTo>
                    <a:pt x="100" y="123"/>
                  </a:moveTo>
                  <a:cubicBezTo>
                    <a:pt x="100" y="124"/>
                    <a:pt x="100" y="124"/>
                    <a:pt x="100" y="124"/>
                  </a:cubicBezTo>
                  <a:cubicBezTo>
                    <a:pt x="99" y="126"/>
                    <a:pt x="98" y="127"/>
                    <a:pt x="97" y="128"/>
                  </a:cubicBezTo>
                  <a:cubicBezTo>
                    <a:pt x="98" y="127"/>
                    <a:pt x="99" y="126"/>
                    <a:pt x="100" y="124"/>
                  </a:cubicBezTo>
                  <a:cubicBezTo>
                    <a:pt x="100" y="124"/>
                    <a:pt x="100" y="124"/>
                    <a:pt x="100" y="123"/>
                  </a:cubicBezTo>
                  <a:moveTo>
                    <a:pt x="103" y="119"/>
                  </a:moveTo>
                  <a:cubicBezTo>
                    <a:pt x="102" y="120"/>
                    <a:pt x="101" y="122"/>
                    <a:pt x="101" y="123"/>
                  </a:cubicBezTo>
                  <a:cubicBezTo>
                    <a:pt x="101" y="123"/>
                    <a:pt x="101" y="123"/>
                    <a:pt x="101" y="123"/>
                  </a:cubicBezTo>
                  <a:cubicBezTo>
                    <a:pt x="101" y="122"/>
                    <a:pt x="102" y="121"/>
                    <a:pt x="103" y="119"/>
                  </a:cubicBezTo>
                  <a:moveTo>
                    <a:pt x="111" y="106"/>
                  </a:moveTo>
                  <a:cubicBezTo>
                    <a:pt x="110" y="107"/>
                    <a:pt x="109" y="108"/>
                    <a:pt x="108" y="110"/>
                  </a:cubicBezTo>
                  <a:cubicBezTo>
                    <a:pt x="108" y="110"/>
                    <a:pt x="108" y="110"/>
                    <a:pt x="108" y="110"/>
                  </a:cubicBezTo>
                  <a:cubicBezTo>
                    <a:pt x="107" y="113"/>
                    <a:pt x="105" y="115"/>
                    <a:pt x="104" y="118"/>
                  </a:cubicBezTo>
                  <a:cubicBezTo>
                    <a:pt x="103" y="118"/>
                    <a:pt x="103" y="118"/>
                    <a:pt x="103" y="118"/>
                  </a:cubicBezTo>
                  <a:cubicBezTo>
                    <a:pt x="103" y="118"/>
                    <a:pt x="103" y="118"/>
                    <a:pt x="103" y="118"/>
                  </a:cubicBezTo>
                  <a:cubicBezTo>
                    <a:pt x="103" y="118"/>
                    <a:pt x="103" y="118"/>
                    <a:pt x="103" y="118"/>
                  </a:cubicBezTo>
                  <a:cubicBezTo>
                    <a:pt x="106" y="114"/>
                    <a:pt x="108" y="110"/>
                    <a:pt x="111" y="106"/>
                  </a:cubicBezTo>
                  <a:moveTo>
                    <a:pt x="128" y="79"/>
                  </a:moveTo>
                  <a:cubicBezTo>
                    <a:pt x="128" y="79"/>
                    <a:pt x="128" y="79"/>
                    <a:pt x="128" y="79"/>
                  </a:cubicBezTo>
                  <a:cubicBezTo>
                    <a:pt x="127" y="81"/>
                    <a:pt x="125" y="83"/>
                    <a:pt x="123" y="86"/>
                  </a:cubicBezTo>
                  <a:cubicBezTo>
                    <a:pt x="123" y="87"/>
                    <a:pt x="123" y="87"/>
                    <a:pt x="123" y="87"/>
                  </a:cubicBezTo>
                  <a:cubicBezTo>
                    <a:pt x="121" y="89"/>
                    <a:pt x="120" y="91"/>
                    <a:pt x="118" y="94"/>
                  </a:cubicBezTo>
                  <a:cubicBezTo>
                    <a:pt x="118" y="94"/>
                    <a:pt x="118" y="94"/>
                    <a:pt x="118" y="94"/>
                  </a:cubicBezTo>
                  <a:cubicBezTo>
                    <a:pt x="116" y="97"/>
                    <a:pt x="115" y="99"/>
                    <a:pt x="113" y="102"/>
                  </a:cubicBezTo>
                  <a:cubicBezTo>
                    <a:pt x="113" y="102"/>
                    <a:pt x="113" y="102"/>
                    <a:pt x="113" y="102"/>
                  </a:cubicBezTo>
                  <a:cubicBezTo>
                    <a:pt x="118" y="94"/>
                    <a:pt x="123" y="86"/>
                    <a:pt x="128" y="79"/>
                  </a:cubicBezTo>
                  <a:moveTo>
                    <a:pt x="133" y="72"/>
                  </a:moveTo>
                  <a:cubicBezTo>
                    <a:pt x="132" y="73"/>
                    <a:pt x="132" y="74"/>
                    <a:pt x="131" y="75"/>
                  </a:cubicBezTo>
                  <a:cubicBezTo>
                    <a:pt x="132" y="74"/>
                    <a:pt x="132" y="73"/>
                    <a:pt x="133" y="72"/>
                  </a:cubicBezTo>
                  <a:moveTo>
                    <a:pt x="140" y="62"/>
                  </a:moveTo>
                  <a:cubicBezTo>
                    <a:pt x="140" y="62"/>
                    <a:pt x="140" y="63"/>
                    <a:pt x="139" y="63"/>
                  </a:cubicBezTo>
                  <a:cubicBezTo>
                    <a:pt x="139" y="63"/>
                    <a:pt x="139" y="63"/>
                    <a:pt x="139" y="63"/>
                  </a:cubicBezTo>
                  <a:cubicBezTo>
                    <a:pt x="139" y="63"/>
                    <a:pt x="140" y="63"/>
                    <a:pt x="140" y="62"/>
                  </a:cubicBezTo>
                  <a:moveTo>
                    <a:pt x="161" y="37"/>
                  </a:moveTo>
                  <a:cubicBezTo>
                    <a:pt x="161" y="37"/>
                    <a:pt x="161" y="37"/>
                    <a:pt x="161" y="37"/>
                  </a:cubicBezTo>
                  <a:cubicBezTo>
                    <a:pt x="161" y="37"/>
                    <a:pt x="161" y="37"/>
                    <a:pt x="161" y="37"/>
                  </a:cubicBezTo>
                  <a:cubicBezTo>
                    <a:pt x="161" y="37"/>
                    <a:pt x="161" y="37"/>
                    <a:pt x="161" y="37"/>
                  </a:cubicBezTo>
                  <a:moveTo>
                    <a:pt x="178" y="22"/>
                  </a:moveTo>
                  <a:cubicBezTo>
                    <a:pt x="178" y="22"/>
                    <a:pt x="178" y="22"/>
                    <a:pt x="178" y="22"/>
                  </a:cubicBezTo>
                  <a:cubicBezTo>
                    <a:pt x="176" y="23"/>
                    <a:pt x="174" y="25"/>
                    <a:pt x="172" y="26"/>
                  </a:cubicBezTo>
                  <a:cubicBezTo>
                    <a:pt x="172" y="26"/>
                    <a:pt x="172" y="26"/>
                    <a:pt x="172" y="26"/>
                  </a:cubicBezTo>
                  <a:cubicBezTo>
                    <a:pt x="174" y="25"/>
                    <a:pt x="176" y="23"/>
                    <a:pt x="178" y="22"/>
                  </a:cubicBezTo>
                  <a:moveTo>
                    <a:pt x="181" y="19"/>
                  </a:moveTo>
                  <a:cubicBezTo>
                    <a:pt x="180" y="20"/>
                    <a:pt x="179" y="21"/>
                    <a:pt x="178" y="22"/>
                  </a:cubicBezTo>
                  <a:cubicBezTo>
                    <a:pt x="179" y="21"/>
                    <a:pt x="180" y="20"/>
                    <a:pt x="181" y="19"/>
                  </a:cubicBezTo>
                  <a:moveTo>
                    <a:pt x="189" y="15"/>
                  </a:moveTo>
                  <a:cubicBezTo>
                    <a:pt x="189" y="15"/>
                    <a:pt x="189" y="15"/>
                    <a:pt x="189" y="15"/>
                  </a:cubicBezTo>
                  <a:cubicBezTo>
                    <a:pt x="187" y="16"/>
                    <a:pt x="185" y="17"/>
                    <a:pt x="183" y="18"/>
                  </a:cubicBezTo>
                  <a:cubicBezTo>
                    <a:pt x="183" y="18"/>
                    <a:pt x="183" y="18"/>
                    <a:pt x="183" y="18"/>
                  </a:cubicBezTo>
                  <a:cubicBezTo>
                    <a:pt x="185" y="17"/>
                    <a:pt x="187" y="16"/>
                    <a:pt x="189" y="15"/>
                  </a:cubicBezTo>
                  <a:cubicBezTo>
                    <a:pt x="189" y="15"/>
                    <a:pt x="189" y="15"/>
                    <a:pt x="189" y="15"/>
                  </a:cubicBezTo>
                  <a:moveTo>
                    <a:pt x="208" y="8"/>
                  </a:moveTo>
                  <a:cubicBezTo>
                    <a:pt x="208" y="8"/>
                    <a:pt x="208" y="8"/>
                    <a:pt x="208" y="8"/>
                  </a:cubicBezTo>
                  <a:cubicBezTo>
                    <a:pt x="208" y="8"/>
                    <a:pt x="208" y="8"/>
                    <a:pt x="207" y="8"/>
                  </a:cubicBezTo>
                  <a:cubicBezTo>
                    <a:pt x="208" y="8"/>
                    <a:pt x="208" y="8"/>
                    <a:pt x="208" y="8"/>
                  </a:cubicBezTo>
                  <a:moveTo>
                    <a:pt x="229" y="3"/>
                  </a:moveTo>
                  <a:cubicBezTo>
                    <a:pt x="229" y="3"/>
                    <a:pt x="229" y="3"/>
                    <a:pt x="229" y="3"/>
                  </a:cubicBezTo>
                  <a:cubicBezTo>
                    <a:pt x="227" y="3"/>
                    <a:pt x="226" y="4"/>
                    <a:pt x="224" y="4"/>
                  </a:cubicBezTo>
                  <a:cubicBezTo>
                    <a:pt x="223" y="4"/>
                    <a:pt x="223" y="4"/>
                    <a:pt x="223" y="4"/>
                  </a:cubicBezTo>
                  <a:cubicBezTo>
                    <a:pt x="222" y="4"/>
                    <a:pt x="221" y="4"/>
                    <a:pt x="219" y="5"/>
                  </a:cubicBezTo>
                  <a:cubicBezTo>
                    <a:pt x="222" y="4"/>
                    <a:pt x="226" y="3"/>
                    <a:pt x="229" y="3"/>
                  </a:cubicBezTo>
                  <a:moveTo>
                    <a:pt x="250" y="0"/>
                  </a:moveTo>
                  <a:cubicBezTo>
                    <a:pt x="244" y="0"/>
                    <a:pt x="236" y="1"/>
                    <a:pt x="228" y="2"/>
                  </a:cubicBezTo>
                  <a:cubicBezTo>
                    <a:pt x="236" y="1"/>
                    <a:pt x="243" y="0"/>
                    <a:pt x="250" y="0"/>
                  </a:cubicBezTo>
                  <a:cubicBezTo>
                    <a:pt x="250" y="0"/>
                    <a:pt x="250" y="0"/>
                    <a:pt x="250" y="0"/>
                  </a:cubicBezTo>
                </a:path>
              </a:pathLst>
            </a:custGeom>
            <a:solidFill>
              <a:srgbClr val="A7A9AC"/>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3" name="Freeform 8"/>
            <p:cNvSpPr/>
            <p:nvPr/>
          </p:nvSpPr>
          <p:spPr bwMode="auto">
            <a:xfrm>
              <a:off x="5348288" y="5462588"/>
              <a:ext cx="0" cy="63500"/>
            </a:xfrm>
            <a:custGeom>
              <a:avLst/>
              <a:gdLst>
                <a:gd name="T0" fmla="*/ 0 h 3"/>
                <a:gd name="T1" fmla="*/ 0 h 3"/>
                <a:gd name="T2" fmla="*/ 3 h 3"/>
                <a:gd name="T3" fmla="*/ 3 h 3"/>
                <a:gd name="T4" fmla="*/ 0 h 3"/>
              </a:gdLst>
              <a:ahLst/>
              <a:cxnLst>
                <a:cxn ang="0">
                  <a:pos x="0" y="T0"/>
                </a:cxn>
                <a:cxn ang="0">
                  <a:pos x="0" y="T1"/>
                </a:cxn>
                <a:cxn ang="0">
                  <a:pos x="0" y="T2"/>
                </a:cxn>
                <a:cxn ang="0">
                  <a:pos x="0" y="T3"/>
                </a:cxn>
                <a:cxn ang="0">
                  <a:pos x="0" y="T4"/>
                </a:cxn>
              </a:cxnLst>
              <a:rect l="0" t="0" r="r" b="b"/>
              <a:pathLst>
                <a:path h="3">
                  <a:moveTo>
                    <a:pt x="0" y="0"/>
                  </a:moveTo>
                  <a:cubicBezTo>
                    <a:pt x="0" y="0"/>
                    <a:pt x="0" y="0"/>
                    <a:pt x="0" y="0"/>
                  </a:cubicBezTo>
                  <a:cubicBezTo>
                    <a:pt x="0" y="3"/>
                    <a:pt x="0" y="3"/>
                    <a:pt x="0" y="3"/>
                  </a:cubicBezTo>
                  <a:cubicBezTo>
                    <a:pt x="0" y="3"/>
                    <a:pt x="0" y="3"/>
                    <a:pt x="0" y="3"/>
                  </a:cubicBezTo>
                  <a:cubicBezTo>
                    <a:pt x="0" y="0"/>
                    <a:pt x="0" y="0"/>
                    <a:pt x="0" y="0"/>
                  </a:cubicBezTo>
                </a:path>
              </a:pathLst>
            </a:custGeom>
            <a:solidFill>
              <a:srgbClr val="6D5237"/>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10" name="Freeform 9"/>
            <p:cNvSpPr/>
            <p:nvPr/>
          </p:nvSpPr>
          <p:spPr bwMode="auto">
            <a:xfrm>
              <a:off x="4481513" y="5630863"/>
              <a:ext cx="866775" cy="1455738"/>
            </a:xfrm>
            <a:custGeom>
              <a:avLst/>
              <a:gdLst>
                <a:gd name="T0" fmla="*/ 39 w 41"/>
                <a:gd name="T1" fmla="*/ 0 h 69"/>
                <a:gd name="T2" fmla="*/ 31 w 41"/>
                <a:gd name="T3" fmla="*/ 8 h 69"/>
                <a:gd name="T4" fmla="*/ 13 w 41"/>
                <a:gd name="T5" fmla="*/ 33 h 69"/>
                <a:gd name="T6" fmla="*/ 3 w 41"/>
                <a:gd name="T7" fmla="*/ 69 h 69"/>
                <a:gd name="T8" fmla="*/ 5 w 41"/>
                <a:gd name="T9" fmla="*/ 69 h 69"/>
                <a:gd name="T10" fmla="*/ 41 w 41"/>
                <a:gd name="T11" fmla="*/ 1 h 69"/>
                <a:gd name="T12" fmla="*/ 39 w 41"/>
                <a:gd name="T13" fmla="*/ 0 h 69"/>
              </a:gdLst>
              <a:ahLst/>
              <a:cxnLst>
                <a:cxn ang="0">
                  <a:pos x="T0" y="T1"/>
                </a:cxn>
                <a:cxn ang="0">
                  <a:pos x="T2" y="T3"/>
                </a:cxn>
                <a:cxn ang="0">
                  <a:pos x="T4" y="T5"/>
                </a:cxn>
                <a:cxn ang="0">
                  <a:pos x="T6" y="T7"/>
                </a:cxn>
                <a:cxn ang="0">
                  <a:pos x="T8" y="T9"/>
                </a:cxn>
                <a:cxn ang="0">
                  <a:pos x="T10" y="T11"/>
                </a:cxn>
                <a:cxn ang="0">
                  <a:pos x="T12" y="T13"/>
                </a:cxn>
              </a:cxnLst>
              <a:rect l="0" t="0" r="r" b="b"/>
              <a:pathLst>
                <a:path w="41" h="69">
                  <a:moveTo>
                    <a:pt x="39" y="0"/>
                  </a:moveTo>
                  <a:cubicBezTo>
                    <a:pt x="36" y="2"/>
                    <a:pt x="34" y="5"/>
                    <a:pt x="31" y="8"/>
                  </a:cubicBezTo>
                  <a:cubicBezTo>
                    <a:pt x="25" y="16"/>
                    <a:pt x="19" y="24"/>
                    <a:pt x="13" y="33"/>
                  </a:cubicBezTo>
                  <a:cubicBezTo>
                    <a:pt x="0" y="55"/>
                    <a:pt x="3" y="69"/>
                    <a:pt x="3" y="69"/>
                  </a:cubicBezTo>
                  <a:cubicBezTo>
                    <a:pt x="3" y="69"/>
                    <a:pt x="3" y="69"/>
                    <a:pt x="5" y="69"/>
                  </a:cubicBezTo>
                  <a:cubicBezTo>
                    <a:pt x="5" y="66"/>
                    <a:pt x="3" y="37"/>
                    <a:pt x="41" y="1"/>
                  </a:cubicBezTo>
                  <a:cubicBezTo>
                    <a:pt x="39" y="0"/>
                    <a:pt x="39" y="0"/>
                    <a:pt x="39" y="0"/>
                  </a:cubicBezTo>
                </a:path>
              </a:pathLst>
            </a:custGeom>
            <a:solidFill>
              <a:srgbClr val="A7A9AC"/>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4" name="Freeform 10"/>
            <p:cNvSpPr/>
            <p:nvPr/>
          </p:nvSpPr>
          <p:spPr bwMode="auto">
            <a:xfrm>
              <a:off x="4756150" y="5800725"/>
              <a:ext cx="381000" cy="527050"/>
            </a:xfrm>
            <a:custGeom>
              <a:avLst/>
              <a:gdLst>
                <a:gd name="T0" fmla="*/ 18 w 18"/>
                <a:gd name="T1" fmla="*/ 0 h 25"/>
                <a:gd name="T2" fmla="*/ 0 w 18"/>
                <a:gd name="T3" fmla="*/ 25 h 25"/>
                <a:gd name="T4" fmla="*/ 18 w 18"/>
                <a:gd name="T5" fmla="*/ 0 h 25"/>
              </a:gdLst>
              <a:ahLst/>
              <a:cxnLst>
                <a:cxn ang="0">
                  <a:pos x="T0" y="T1"/>
                </a:cxn>
                <a:cxn ang="0">
                  <a:pos x="T2" y="T3"/>
                </a:cxn>
                <a:cxn ang="0">
                  <a:pos x="T4" y="T5"/>
                </a:cxn>
              </a:cxnLst>
              <a:rect l="0" t="0" r="r" b="b"/>
              <a:pathLst>
                <a:path w="18" h="25">
                  <a:moveTo>
                    <a:pt x="18" y="0"/>
                  </a:moveTo>
                  <a:cubicBezTo>
                    <a:pt x="10" y="9"/>
                    <a:pt x="4" y="17"/>
                    <a:pt x="0" y="25"/>
                  </a:cubicBezTo>
                  <a:cubicBezTo>
                    <a:pt x="6" y="16"/>
                    <a:pt x="12" y="8"/>
                    <a:pt x="18" y="0"/>
                  </a:cubicBezTo>
                </a:path>
              </a:pathLst>
            </a:custGeom>
            <a:solidFill>
              <a:srgbClr val="6D5237"/>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12" name="Freeform 11"/>
            <p:cNvSpPr/>
            <p:nvPr/>
          </p:nvSpPr>
          <p:spPr bwMode="auto">
            <a:xfrm>
              <a:off x="5370514" y="5060950"/>
              <a:ext cx="1098550" cy="992188"/>
            </a:xfrm>
            <a:custGeom>
              <a:avLst/>
              <a:gdLst>
                <a:gd name="T0" fmla="*/ 692 w 692"/>
                <a:gd name="T1" fmla="*/ 585 h 625"/>
                <a:gd name="T2" fmla="*/ 0 w 692"/>
                <a:gd name="T3" fmla="*/ 0 h 625"/>
                <a:gd name="T4" fmla="*/ 26 w 692"/>
                <a:gd name="T5" fmla="*/ 333 h 625"/>
                <a:gd name="T6" fmla="*/ 359 w 692"/>
                <a:gd name="T7" fmla="*/ 625 h 625"/>
                <a:gd name="T8" fmla="*/ 692 w 692"/>
                <a:gd name="T9" fmla="*/ 585 h 625"/>
              </a:gdLst>
              <a:ahLst/>
              <a:cxnLst>
                <a:cxn ang="0">
                  <a:pos x="T0" y="T1"/>
                </a:cxn>
                <a:cxn ang="0">
                  <a:pos x="T2" y="T3"/>
                </a:cxn>
                <a:cxn ang="0">
                  <a:pos x="T4" y="T5"/>
                </a:cxn>
                <a:cxn ang="0">
                  <a:pos x="T6" y="T7"/>
                </a:cxn>
                <a:cxn ang="0">
                  <a:pos x="T8" y="T9"/>
                </a:cxn>
              </a:cxnLst>
              <a:rect l="0" t="0" r="r" b="b"/>
              <a:pathLst>
                <a:path w="692" h="625">
                  <a:moveTo>
                    <a:pt x="692" y="585"/>
                  </a:moveTo>
                  <a:lnTo>
                    <a:pt x="0" y="0"/>
                  </a:lnTo>
                  <a:lnTo>
                    <a:pt x="26" y="333"/>
                  </a:lnTo>
                  <a:lnTo>
                    <a:pt x="359" y="625"/>
                  </a:lnTo>
                  <a:lnTo>
                    <a:pt x="692" y="585"/>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13" name="Freeform 12"/>
            <p:cNvSpPr/>
            <p:nvPr/>
          </p:nvSpPr>
          <p:spPr bwMode="auto">
            <a:xfrm>
              <a:off x="5370513" y="5060950"/>
              <a:ext cx="1098550" cy="992188"/>
            </a:xfrm>
            <a:custGeom>
              <a:avLst/>
              <a:gdLst>
                <a:gd name="T0" fmla="*/ 692 w 692"/>
                <a:gd name="T1" fmla="*/ 585 h 625"/>
                <a:gd name="T2" fmla="*/ 0 w 692"/>
                <a:gd name="T3" fmla="*/ 0 h 625"/>
                <a:gd name="T4" fmla="*/ 26 w 692"/>
                <a:gd name="T5" fmla="*/ 333 h 625"/>
                <a:gd name="T6" fmla="*/ 359 w 692"/>
                <a:gd name="T7" fmla="*/ 625 h 625"/>
                <a:gd name="T8" fmla="*/ 692 w 692"/>
                <a:gd name="T9" fmla="*/ 585 h 625"/>
              </a:gdLst>
              <a:ahLst/>
              <a:cxnLst>
                <a:cxn ang="0">
                  <a:pos x="T0" y="T1"/>
                </a:cxn>
                <a:cxn ang="0">
                  <a:pos x="T2" y="T3"/>
                </a:cxn>
                <a:cxn ang="0">
                  <a:pos x="T4" y="T5"/>
                </a:cxn>
                <a:cxn ang="0">
                  <a:pos x="T6" y="T7"/>
                </a:cxn>
                <a:cxn ang="0">
                  <a:pos x="T8" y="T9"/>
                </a:cxn>
              </a:cxnLst>
              <a:rect l="0" t="0" r="r" b="b"/>
              <a:pathLst>
                <a:path w="692" h="625">
                  <a:moveTo>
                    <a:pt x="692" y="585"/>
                  </a:moveTo>
                  <a:lnTo>
                    <a:pt x="0" y="0"/>
                  </a:lnTo>
                  <a:lnTo>
                    <a:pt x="26" y="333"/>
                  </a:lnTo>
                  <a:lnTo>
                    <a:pt x="359" y="625"/>
                  </a:lnTo>
                  <a:lnTo>
                    <a:pt x="692" y="5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14" name="Freeform 13"/>
            <p:cNvSpPr/>
            <p:nvPr/>
          </p:nvSpPr>
          <p:spPr bwMode="auto">
            <a:xfrm>
              <a:off x="5370513" y="969962"/>
              <a:ext cx="4586288" cy="4999038"/>
            </a:xfrm>
            <a:custGeom>
              <a:avLst/>
              <a:gdLst>
                <a:gd name="T0" fmla="*/ 51 w 217"/>
                <a:gd name="T1" fmla="*/ 237 h 237"/>
                <a:gd name="T2" fmla="*/ 0 w 217"/>
                <a:gd name="T3" fmla="*/ 194 h 237"/>
                <a:gd name="T4" fmla="*/ 124 w 217"/>
                <a:gd name="T5" fmla="*/ 17 h 237"/>
                <a:gd name="T6" fmla="*/ 207 w 217"/>
                <a:gd name="T7" fmla="*/ 1 h 237"/>
                <a:gd name="T8" fmla="*/ 206 w 217"/>
                <a:gd name="T9" fmla="*/ 86 h 237"/>
                <a:gd name="T10" fmla="*/ 51 w 217"/>
                <a:gd name="T11" fmla="*/ 237 h 237"/>
              </a:gdLst>
              <a:ahLst/>
              <a:cxnLst>
                <a:cxn ang="0">
                  <a:pos x="T0" y="T1"/>
                </a:cxn>
                <a:cxn ang="0">
                  <a:pos x="T2" y="T3"/>
                </a:cxn>
                <a:cxn ang="0">
                  <a:pos x="T4" y="T5"/>
                </a:cxn>
                <a:cxn ang="0">
                  <a:pos x="T6" y="T7"/>
                </a:cxn>
                <a:cxn ang="0">
                  <a:pos x="T8" y="T9"/>
                </a:cxn>
                <a:cxn ang="0">
                  <a:pos x="T10" y="T11"/>
                </a:cxn>
              </a:cxnLst>
              <a:rect l="0" t="0" r="r" b="b"/>
              <a:pathLst>
                <a:path w="217" h="237">
                  <a:moveTo>
                    <a:pt x="51" y="237"/>
                  </a:moveTo>
                  <a:cubicBezTo>
                    <a:pt x="0" y="194"/>
                    <a:pt x="0" y="194"/>
                    <a:pt x="0" y="194"/>
                  </a:cubicBezTo>
                  <a:cubicBezTo>
                    <a:pt x="0" y="194"/>
                    <a:pt x="69" y="45"/>
                    <a:pt x="124" y="17"/>
                  </a:cubicBezTo>
                  <a:cubicBezTo>
                    <a:pt x="156" y="0"/>
                    <a:pt x="207" y="1"/>
                    <a:pt x="207" y="1"/>
                  </a:cubicBezTo>
                  <a:cubicBezTo>
                    <a:pt x="207" y="1"/>
                    <a:pt x="217" y="53"/>
                    <a:pt x="206" y="86"/>
                  </a:cubicBezTo>
                  <a:cubicBezTo>
                    <a:pt x="187" y="138"/>
                    <a:pt x="51" y="237"/>
                    <a:pt x="51" y="237"/>
                  </a:cubicBez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15" name="Freeform 14"/>
            <p:cNvSpPr/>
            <p:nvPr/>
          </p:nvSpPr>
          <p:spPr bwMode="auto">
            <a:xfrm>
              <a:off x="7483475" y="1960563"/>
              <a:ext cx="1543050" cy="1519238"/>
            </a:xfrm>
            <a:custGeom>
              <a:avLst/>
              <a:gdLst>
                <a:gd name="T0" fmla="*/ 61 w 73"/>
                <a:gd name="T1" fmla="*/ 57 h 72"/>
                <a:gd name="T2" fmla="*/ 16 w 73"/>
                <a:gd name="T3" fmla="*/ 61 h 72"/>
                <a:gd name="T4" fmla="*/ 12 w 73"/>
                <a:gd name="T5" fmla="*/ 16 h 72"/>
                <a:gd name="T6" fmla="*/ 57 w 73"/>
                <a:gd name="T7" fmla="*/ 12 h 72"/>
                <a:gd name="T8" fmla="*/ 61 w 73"/>
                <a:gd name="T9" fmla="*/ 57 h 72"/>
              </a:gdLst>
              <a:ahLst/>
              <a:cxnLst>
                <a:cxn ang="0">
                  <a:pos x="T0" y="T1"/>
                </a:cxn>
                <a:cxn ang="0">
                  <a:pos x="T2" y="T3"/>
                </a:cxn>
                <a:cxn ang="0">
                  <a:pos x="T4" y="T5"/>
                </a:cxn>
                <a:cxn ang="0">
                  <a:pos x="T6" y="T7"/>
                </a:cxn>
                <a:cxn ang="0">
                  <a:pos x="T8" y="T9"/>
                </a:cxn>
              </a:cxnLst>
              <a:rect l="0" t="0" r="r" b="b"/>
              <a:pathLst>
                <a:path w="73" h="72">
                  <a:moveTo>
                    <a:pt x="61" y="57"/>
                  </a:moveTo>
                  <a:cubicBezTo>
                    <a:pt x="50" y="71"/>
                    <a:pt x="29" y="72"/>
                    <a:pt x="16" y="61"/>
                  </a:cubicBezTo>
                  <a:cubicBezTo>
                    <a:pt x="2" y="49"/>
                    <a:pt x="0" y="29"/>
                    <a:pt x="12" y="16"/>
                  </a:cubicBezTo>
                  <a:cubicBezTo>
                    <a:pt x="23" y="2"/>
                    <a:pt x="44" y="0"/>
                    <a:pt x="57" y="12"/>
                  </a:cubicBezTo>
                  <a:cubicBezTo>
                    <a:pt x="71" y="23"/>
                    <a:pt x="73" y="44"/>
                    <a:pt x="61" y="57"/>
                  </a:cubicBezTo>
                </a:path>
              </a:pathLst>
            </a:custGeom>
            <a:solidFill>
              <a:srgbClr val="113A52"/>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16" name="Freeform 15"/>
            <p:cNvSpPr/>
            <p:nvPr/>
          </p:nvSpPr>
          <p:spPr bwMode="auto">
            <a:xfrm>
              <a:off x="7631113" y="2108200"/>
              <a:ext cx="1247775" cy="1244600"/>
            </a:xfrm>
            <a:custGeom>
              <a:avLst/>
              <a:gdLst>
                <a:gd name="T0" fmla="*/ 49 w 59"/>
                <a:gd name="T1" fmla="*/ 46 h 59"/>
                <a:gd name="T2" fmla="*/ 13 w 59"/>
                <a:gd name="T3" fmla="*/ 49 h 59"/>
                <a:gd name="T4" fmla="*/ 10 w 59"/>
                <a:gd name="T5" fmla="*/ 13 h 59"/>
                <a:gd name="T6" fmla="*/ 46 w 59"/>
                <a:gd name="T7" fmla="*/ 10 h 59"/>
                <a:gd name="T8" fmla="*/ 49 w 59"/>
                <a:gd name="T9" fmla="*/ 46 h 59"/>
              </a:gdLst>
              <a:ahLst/>
              <a:cxnLst>
                <a:cxn ang="0">
                  <a:pos x="T0" y="T1"/>
                </a:cxn>
                <a:cxn ang="0">
                  <a:pos x="T2" y="T3"/>
                </a:cxn>
                <a:cxn ang="0">
                  <a:pos x="T4" y="T5"/>
                </a:cxn>
                <a:cxn ang="0">
                  <a:pos x="T6" y="T7"/>
                </a:cxn>
                <a:cxn ang="0">
                  <a:pos x="T8" y="T9"/>
                </a:cxn>
              </a:cxnLst>
              <a:rect l="0" t="0" r="r" b="b"/>
              <a:pathLst>
                <a:path w="59" h="59">
                  <a:moveTo>
                    <a:pt x="49" y="46"/>
                  </a:moveTo>
                  <a:cubicBezTo>
                    <a:pt x="40" y="57"/>
                    <a:pt x="24" y="59"/>
                    <a:pt x="13" y="49"/>
                  </a:cubicBezTo>
                  <a:cubicBezTo>
                    <a:pt x="2" y="40"/>
                    <a:pt x="0" y="24"/>
                    <a:pt x="10" y="13"/>
                  </a:cubicBezTo>
                  <a:cubicBezTo>
                    <a:pt x="19" y="2"/>
                    <a:pt x="35" y="0"/>
                    <a:pt x="46" y="10"/>
                  </a:cubicBezTo>
                  <a:cubicBezTo>
                    <a:pt x="57" y="19"/>
                    <a:pt x="59" y="35"/>
                    <a:pt x="49" y="46"/>
                  </a:cubicBezTo>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17" name="Freeform 16"/>
            <p:cNvSpPr/>
            <p:nvPr/>
          </p:nvSpPr>
          <p:spPr bwMode="auto">
            <a:xfrm>
              <a:off x="8836025" y="969962"/>
              <a:ext cx="973138" cy="927100"/>
            </a:xfrm>
            <a:custGeom>
              <a:avLst/>
              <a:gdLst>
                <a:gd name="T0" fmla="*/ 46 w 46"/>
                <a:gd name="T1" fmla="*/ 44 h 44"/>
                <a:gd name="T2" fmla="*/ 42 w 46"/>
                <a:gd name="T3" fmla="*/ 1 h 44"/>
                <a:gd name="T4" fmla="*/ 0 w 46"/>
                <a:gd name="T5" fmla="*/ 4 h 44"/>
                <a:gd name="T6" fmla="*/ 46 w 46"/>
                <a:gd name="T7" fmla="*/ 44 h 44"/>
              </a:gdLst>
              <a:ahLst/>
              <a:cxnLst>
                <a:cxn ang="0">
                  <a:pos x="T0" y="T1"/>
                </a:cxn>
                <a:cxn ang="0">
                  <a:pos x="T2" y="T3"/>
                </a:cxn>
                <a:cxn ang="0">
                  <a:pos x="T4" y="T5"/>
                </a:cxn>
                <a:cxn ang="0">
                  <a:pos x="T6" y="T7"/>
                </a:cxn>
              </a:cxnLst>
              <a:rect l="0" t="0" r="r" b="b"/>
              <a:pathLst>
                <a:path w="46" h="44">
                  <a:moveTo>
                    <a:pt x="46" y="44"/>
                  </a:moveTo>
                  <a:cubicBezTo>
                    <a:pt x="46" y="21"/>
                    <a:pt x="42" y="1"/>
                    <a:pt x="42" y="1"/>
                  </a:cubicBezTo>
                  <a:cubicBezTo>
                    <a:pt x="42" y="1"/>
                    <a:pt x="22" y="0"/>
                    <a:pt x="0" y="4"/>
                  </a:cubicBezTo>
                  <a:cubicBezTo>
                    <a:pt x="46" y="44"/>
                    <a:pt x="46" y="44"/>
                    <a:pt x="46" y="44"/>
                  </a:cubicBezTo>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18" name="Freeform 17"/>
            <p:cNvSpPr/>
            <p:nvPr/>
          </p:nvSpPr>
          <p:spPr bwMode="auto">
            <a:xfrm>
              <a:off x="5411788" y="3500438"/>
              <a:ext cx="2430463" cy="2405063"/>
            </a:xfrm>
            <a:custGeom>
              <a:avLst/>
              <a:gdLst>
                <a:gd name="T0" fmla="*/ 0 w 115"/>
                <a:gd name="T1" fmla="*/ 69 h 114"/>
                <a:gd name="T2" fmla="*/ 54 w 115"/>
                <a:gd name="T3" fmla="*/ 114 h 114"/>
                <a:gd name="T4" fmla="*/ 115 w 115"/>
                <a:gd name="T5" fmla="*/ 65 h 114"/>
                <a:gd name="T6" fmla="*/ 37 w 115"/>
                <a:gd name="T7" fmla="*/ 0 h 114"/>
                <a:gd name="T8" fmla="*/ 0 w 115"/>
                <a:gd name="T9" fmla="*/ 69 h 114"/>
              </a:gdLst>
              <a:ahLst/>
              <a:cxnLst>
                <a:cxn ang="0">
                  <a:pos x="T0" y="T1"/>
                </a:cxn>
                <a:cxn ang="0">
                  <a:pos x="T2" y="T3"/>
                </a:cxn>
                <a:cxn ang="0">
                  <a:pos x="T4" y="T5"/>
                </a:cxn>
                <a:cxn ang="0">
                  <a:pos x="T6" y="T7"/>
                </a:cxn>
                <a:cxn ang="0">
                  <a:pos x="T8" y="T9"/>
                </a:cxn>
              </a:cxnLst>
              <a:rect l="0" t="0" r="r" b="b"/>
              <a:pathLst>
                <a:path w="115" h="114">
                  <a:moveTo>
                    <a:pt x="0" y="69"/>
                  </a:moveTo>
                  <a:cubicBezTo>
                    <a:pt x="54" y="114"/>
                    <a:pt x="54" y="114"/>
                    <a:pt x="54" y="114"/>
                  </a:cubicBezTo>
                  <a:cubicBezTo>
                    <a:pt x="63" y="107"/>
                    <a:pt x="88" y="88"/>
                    <a:pt x="115" y="65"/>
                  </a:cubicBezTo>
                  <a:cubicBezTo>
                    <a:pt x="37" y="0"/>
                    <a:pt x="37" y="0"/>
                    <a:pt x="37" y="0"/>
                  </a:cubicBezTo>
                  <a:cubicBezTo>
                    <a:pt x="19" y="30"/>
                    <a:pt x="6" y="58"/>
                    <a:pt x="0" y="69"/>
                  </a:cubicBezTo>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19" name="Freeform 18"/>
            <p:cNvSpPr/>
            <p:nvPr/>
          </p:nvSpPr>
          <p:spPr bwMode="auto">
            <a:xfrm>
              <a:off x="4016375" y="3479800"/>
              <a:ext cx="2198688" cy="2171700"/>
            </a:xfrm>
            <a:custGeom>
              <a:avLst/>
              <a:gdLst>
                <a:gd name="T0" fmla="*/ 72 w 104"/>
                <a:gd name="T1" fmla="*/ 71 h 103"/>
                <a:gd name="T2" fmla="*/ 16 w 104"/>
                <a:gd name="T3" fmla="*/ 100 h 103"/>
                <a:gd name="T4" fmla="*/ 0 w 104"/>
                <a:gd name="T5" fmla="*/ 103 h 103"/>
                <a:gd name="T6" fmla="*/ 71 w 104"/>
                <a:gd name="T7" fmla="*/ 11 h 103"/>
                <a:gd name="T8" fmla="*/ 104 w 104"/>
                <a:gd name="T9" fmla="*/ 33 h 103"/>
                <a:gd name="T10" fmla="*/ 72 w 104"/>
                <a:gd name="T11" fmla="*/ 71 h 103"/>
              </a:gdLst>
              <a:ahLst/>
              <a:cxnLst>
                <a:cxn ang="0">
                  <a:pos x="T0" y="T1"/>
                </a:cxn>
                <a:cxn ang="0">
                  <a:pos x="T2" y="T3"/>
                </a:cxn>
                <a:cxn ang="0">
                  <a:pos x="T4" y="T5"/>
                </a:cxn>
                <a:cxn ang="0">
                  <a:pos x="T6" y="T7"/>
                </a:cxn>
                <a:cxn ang="0">
                  <a:pos x="T8" y="T9"/>
                </a:cxn>
                <a:cxn ang="0">
                  <a:pos x="T10" y="T11"/>
                </a:cxn>
              </a:cxnLst>
              <a:rect l="0" t="0" r="r" b="b"/>
              <a:pathLst>
                <a:path w="104" h="103">
                  <a:moveTo>
                    <a:pt x="72" y="71"/>
                  </a:moveTo>
                  <a:cubicBezTo>
                    <a:pt x="92" y="25"/>
                    <a:pt x="16" y="100"/>
                    <a:pt x="16" y="100"/>
                  </a:cubicBezTo>
                  <a:cubicBezTo>
                    <a:pt x="0" y="103"/>
                    <a:pt x="0" y="103"/>
                    <a:pt x="0" y="103"/>
                  </a:cubicBezTo>
                  <a:cubicBezTo>
                    <a:pt x="26" y="67"/>
                    <a:pt x="41" y="22"/>
                    <a:pt x="71" y="11"/>
                  </a:cubicBezTo>
                  <a:cubicBezTo>
                    <a:pt x="103" y="0"/>
                    <a:pt x="104" y="33"/>
                    <a:pt x="104" y="33"/>
                  </a:cubicBezTo>
                  <a:cubicBezTo>
                    <a:pt x="72" y="71"/>
                    <a:pt x="72" y="71"/>
                    <a:pt x="72" y="7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20" name="Freeform 19"/>
            <p:cNvSpPr/>
            <p:nvPr/>
          </p:nvSpPr>
          <p:spPr bwMode="auto">
            <a:xfrm>
              <a:off x="6067425" y="4913313"/>
              <a:ext cx="1797050" cy="2489200"/>
            </a:xfrm>
            <a:custGeom>
              <a:avLst/>
              <a:gdLst>
                <a:gd name="T0" fmla="*/ 20 w 85"/>
                <a:gd name="T1" fmla="*/ 42 h 118"/>
                <a:gd name="T2" fmla="*/ 1 w 85"/>
                <a:gd name="T3" fmla="*/ 101 h 118"/>
                <a:gd name="T4" fmla="*/ 0 w 85"/>
                <a:gd name="T5" fmla="*/ 118 h 118"/>
                <a:gd name="T6" fmla="*/ 80 w 85"/>
                <a:gd name="T7" fmla="*/ 32 h 118"/>
                <a:gd name="T8" fmla="*/ 52 w 85"/>
                <a:gd name="T9" fmla="*/ 4 h 118"/>
                <a:gd name="T10" fmla="*/ 20 w 85"/>
                <a:gd name="T11" fmla="*/ 42 h 118"/>
              </a:gdLst>
              <a:ahLst/>
              <a:cxnLst>
                <a:cxn ang="0">
                  <a:pos x="T0" y="T1"/>
                </a:cxn>
                <a:cxn ang="0">
                  <a:pos x="T2" y="T3"/>
                </a:cxn>
                <a:cxn ang="0">
                  <a:pos x="T4" y="T5"/>
                </a:cxn>
                <a:cxn ang="0">
                  <a:pos x="T6" y="T7"/>
                </a:cxn>
                <a:cxn ang="0">
                  <a:pos x="T8" y="T9"/>
                </a:cxn>
                <a:cxn ang="0">
                  <a:pos x="T10" y="T11"/>
                </a:cxn>
              </a:cxnLst>
              <a:rect l="0" t="0" r="r" b="b"/>
              <a:pathLst>
                <a:path w="85" h="118">
                  <a:moveTo>
                    <a:pt x="20" y="42"/>
                  </a:moveTo>
                  <a:cubicBezTo>
                    <a:pt x="63" y="14"/>
                    <a:pt x="1" y="101"/>
                    <a:pt x="1" y="101"/>
                  </a:cubicBezTo>
                  <a:cubicBezTo>
                    <a:pt x="0" y="118"/>
                    <a:pt x="0" y="118"/>
                    <a:pt x="0" y="118"/>
                  </a:cubicBezTo>
                  <a:cubicBezTo>
                    <a:pt x="32" y="86"/>
                    <a:pt x="74" y="64"/>
                    <a:pt x="80" y="32"/>
                  </a:cubicBezTo>
                  <a:cubicBezTo>
                    <a:pt x="85" y="0"/>
                    <a:pt x="52" y="4"/>
                    <a:pt x="52" y="4"/>
                  </a:cubicBezTo>
                  <a:lnTo>
                    <a:pt x="20" y="4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21" name="Freeform 20"/>
            <p:cNvSpPr/>
            <p:nvPr/>
          </p:nvSpPr>
          <p:spPr bwMode="auto">
            <a:xfrm>
              <a:off x="4503738" y="5610225"/>
              <a:ext cx="1416050" cy="1476375"/>
            </a:xfrm>
            <a:custGeom>
              <a:avLst/>
              <a:gdLst>
                <a:gd name="T0" fmla="*/ 41 w 67"/>
                <a:gd name="T1" fmla="*/ 0 h 70"/>
                <a:gd name="T2" fmla="*/ 67 w 67"/>
                <a:gd name="T3" fmla="*/ 22 h 70"/>
                <a:gd name="T4" fmla="*/ 4 w 67"/>
                <a:gd name="T5" fmla="*/ 70 h 70"/>
                <a:gd name="T6" fmla="*/ 41 w 67"/>
                <a:gd name="T7" fmla="*/ 0 h 70"/>
              </a:gdLst>
              <a:ahLst/>
              <a:cxnLst>
                <a:cxn ang="0">
                  <a:pos x="T0" y="T1"/>
                </a:cxn>
                <a:cxn ang="0">
                  <a:pos x="T2" y="T3"/>
                </a:cxn>
                <a:cxn ang="0">
                  <a:pos x="T4" y="T5"/>
                </a:cxn>
                <a:cxn ang="0">
                  <a:pos x="T6" y="T7"/>
                </a:cxn>
              </a:cxnLst>
              <a:rect l="0" t="0" r="r" b="b"/>
              <a:pathLst>
                <a:path w="67" h="70">
                  <a:moveTo>
                    <a:pt x="41" y="0"/>
                  </a:moveTo>
                  <a:cubicBezTo>
                    <a:pt x="67" y="22"/>
                    <a:pt x="67" y="22"/>
                    <a:pt x="67" y="22"/>
                  </a:cubicBezTo>
                  <a:cubicBezTo>
                    <a:pt x="33" y="67"/>
                    <a:pt x="4" y="70"/>
                    <a:pt x="4" y="70"/>
                  </a:cubicBezTo>
                  <a:cubicBezTo>
                    <a:pt x="4" y="70"/>
                    <a:pt x="0" y="40"/>
                    <a:pt x="41" y="0"/>
                  </a:cubicBezTo>
                </a:path>
              </a:pathLst>
            </a:custGeom>
            <a:solidFill>
              <a:srgbClr val="FFD372"/>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22" name="Freeform 21"/>
            <p:cNvSpPr/>
            <p:nvPr/>
          </p:nvSpPr>
          <p:spPr bwMode="auto">
            <a:xfrm>
              <a:off x="4926013" y="5651500"/>
              <a:ext cx="950913" cy="1055688"/>
            </a:xfrm>
            <a:custGeom>
              <a:avLst/>
              <a:gdLst>
                <a:gd name="T0" fmla="*/ 23 w 45"/>
                <a:gd name="T1" fmla="*/ 0 h 50"/>
                <a:gd name="T2" fmla="*/ 45 w 45"/>
                <a:gd name="T3" fmla="*/ 19 h 50"/>
                <a:gd name="T4" fmla="*/ 0 w 45"/>
                <a:gd name="T5" fmla="*/ 50 h 50"/>
                <a:gd name="T6" fmla="*/ 23 w 45"/>
                <a:gd name="T7" fmla="*/ 0 h 50"/>
              </a:gdLst>
              <a:ahLst/>
              <a:cxnLst>
                <a:cxn ang="0">
                  <a:pos x="T0" y="T1"/>
                </a:cxn>
                <a:cxn ang="0">
                  <a:pos x="T2" y="T3"/>
                </a:cxn>
                <a:cxn ang="0">
                  <a:pos x="T4" y="T5"/>
                </a:cxn>
                <a:cxn ang="0">
                  <a:pos x="T6" y="T7"/>
                </a:cxn>
              </a:cxnLst>
              <a:rect l="0" t="0" r="r" b="b"/>
              <a:pathLst>
                <a:path w="45" h="50">
                  <a:moveTo>
                    <a:pt x="23" y="0"/>
                  </a:moveTo>
                  <a:cubicBezTo>
                    <a:pt x="45" y="19"/>
                    <a:pt x="45" y="19"/>
                    <a:pt x="45" y="19"/>
                  </a:cubicBezTo>
                  <a:cubicBezTo>
                    <a:pt x="29" y="38"/>
                    <a:pt x="0" y="50"/>
                    <a:pt x="0" y="50"/>
                  </a:cubicBezTo>
                  <a:cubicBezTo>
                    <a:pt x="0" y="50"/>
                    <a:pt x="7" y="16"/>
                    <a:pt x="23" y="0"/>
                  </a:cubicBezTo>
                </a:path>
              </a:pathLst>
            </a:custGeom>
            <a:solidFill>
              <a:srgbClr val="FFAC15"/>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23" name="Freeform 22"/>
            <p:cNvSpPr/>
            <p:nvPr/>
          </p:nvSpPr>
          <p:spPr bwMode="auto">
            <a:xfrm>
              <a:off x="5116513" y="5694363"/>
              <a:ext cx="719138" cy="781050"/>
            </a:xfrm>
            <a:custGeom>
              <a:avLst/>
              <a:gdLst>
                <a:gd name="T0" fmla="*/ 16 w 34"/>
                <a:gd name="T1" fmla="*/ 0 h 37"/>
                <a:gd name="T2" fmla="*/ 34 w 34"/>
                <a:gd name="T3" fmla="*/ 15 h 37"/>
                <a:gd name="T4" fmla="*/ 0 w 34"/>
                <a:gd name="T5" fmla="*/ 37 h 37"/>
                <a:gd name="T6" fmla="*/ 16 w 34"/>
                <a:gd name="T7" fmla="*/ 0 h 37"/>
              </a:gdLst>
              <a:ahLst/>
              <a:cxnLst>
                <a:cxn ang="0">
                  <a:pos x="T0" y="T1"/>
                </a:cxn>
                <a:cxn ang="0">
                  <a:pos x="T2" y="T3"/>
                </a:cxn>
                <a:cxn ang="0">
                  <a:pos x="T4" y="T5"/>
                </a:cxn>
                <a:cxn ang="0">
                  <a:pos x="T6" y="T7"/>
                </a:cxn>
              </a:cxnLst>
              <a:rect l="0" t="0" r="r" b="b"/>
              <a:pathLst>
                <a:path w="34" h="37">
                  <a:moveTo>
                    <a:pt x="16" y="0"/>
                  </a:moveTo>
                  <a:cubicBezTo>
                    <a:pt x="34" y="15"/>
                    <a:pt x="34" y="15"/>
                    <a:pt x="34" y="15"/>
                  </a:cubicBezTo>
                  <a:cubicBezTo>
                    <a:pt x="18" y="34"/>
                    <a:pt x="0" y="37"/>
                    <a:pt x="0" y="37"/>
                  </a:cubicBezTo>
                  <a:cubicBezTo>
                    <a:pt x="0" y="37"/>
                    <a:pt x="1" y="16"/>
                    <a:pt x="16" y="0"/>
                  </a:cubicBezTo>
                </a:path>
              </a:pathLst>
            </a:custGeom>
            <a:solidFill>
              <a:srgbClr val="E06153"/>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24" name="Freeform 23"/>
            <p:cNvSpPr>
              <a:spLocks noEditPoints="1"/>
            </p:cNvSpPr>
            <p:nvPr/>
          </p:nvSpPr>
          <p:spPr bwMode="auto">
            <a:xfrm>
              <a:off x="5307013" y="1117600"/>
              <a:ext cx="3275013" cy="3943350"/>
            </a:xfrm>
            <a:custGeom>
              <a:avLst/>
              <a:gdLst>
                <a:gd name="T0" fmla="*/ 0 w 155"/>
                <a:gd name="T1" fmla="*/ 187 h 187"/>
                <a:gd name="T2" fmla="*/ 0 w 155"/>
                <a:gd name="T3" fmla="*/ 187 h 187"/>
                <a:gd name="T4" fmla="*/ 1 w 155"/>
                <a:gd name="T5" fmla="*/ 186 h 187"/>
                <a:gd name="T6" fmla="*/ 2 w 155"/>
                <a:gd name="T7" fmla="*/ 183 h 187"/>
                <a:gd name="T8" fmla="*/ 2 w 155"/>
                <a:gd name="T9" fmla="*/ 182 h 187"/>
                <a:gd name="T10" fmla="*/ 3 w 155"/>
                <a:gd name="T11" fmla="*/ 181 h 187"/>
                <a:gd name="T12" fmla="*/ 3 w 155"/>
                <a:gd name="T13" fmla="*/ 180 h 187"/>
                <a:gd name="T14" fmla="*/ 4 w 155"/>
                <a:gd name="T15" fmla="*/ 180 h 187"/>
                <a:gd name="T16" fmla="*/ 4 w 155"/>
                <a:gd name="T17" fmla="*/ 180 h 187"/>
                <a:gd name="T18" fmla="*/ 5 w 155"/>
                <a:gd name="T19" fmla="*/ 177 h 187"/>
                <a:gd name="T20" fmla="*/ 5 w 155"/>
                <a:gd name="T21" fmla="*/ 177 h 187"/>
                <a:gd name="T22" fmla="*/ 5 w 155"/>
                <a:gd name="T23" fmla="*/ 177 h 187"/>
                <a:gd name="T24" fmla="*/ 5 w 155"/>
                <a:gd name="T25" fmla="*/ 177 h 187"/>
                <a:gd name="T26" fmla="*/ 5 w 155"/>
                <a:gd name="T27" fmla="*/ 177 h 187"/>
                <a:gd name="T28" fmla="*/ 7 w 155"/>
                <a:gd name="T29" fmla="*/ 174 h 187"/>
                <a:gd name="T30" fmla="*/ 7 w 155"/>
                <a:gd name="T31" fmla="*/ 173 h 187"/>
                <a:gd name="T32" fmla="*/ 8 w 155"/>
                <a:gd name="T33" fmla="*/ 170 h 187"/>
                <a:gd name="T34" fmla="*/ 8 w 155"/>
                <a:gd name="T35" fmla="*/ 172 h 187"/>
                <a:gd name="T36" fmla="*/ 8 w 155"/>
                <a:gd name="T37" fmla="*/ 171 h 187"/>
                <a:gd name="T38" fmla="*/ 8 w 155"/>
                <a:gd name="T39" fmla="*/ 170 h 187"/>
                <a:gd name="T40" fmla="*/ 9 w 155"/>
                <a:gd name="T41" fmla="*/ 169 h 187"/>
                <a:gd name="T42" fmla="*/ 9 w 155"/>
                <a:gd name="T43" fmla="*/ 169 h 187"/>
                <a:gd name="T44" fmla="*/ 33 w 155"/>
                <a:gd name="T45" fmla="*/ 123 h 187"/>
                <a:gd name="T46" fmla="*/ 33 w 155"/>
                <a:gd name="T47" fmla="*/ 124 h 187"/>
                <a:gd name="T48" fmla="*/ 33 w 155"/>
                <a:gd name="T49" fmla="*/ 123 h 187"/>
                <a:gd name="T50" fmla="*/ 37 w 155"/>
                <a:gd name="T51" fmla="*/ 118 h 187"/>
                <a:gd name="T52" fmla="*/ 36 w 155"/>
                <a:gd name="T53" fmla="*/ 118 h 187"/>
                <a:gd name="T54" fmla="*/ 37 w 155"/>
                <a:gd name="T55" fmla="*/ 118 h 187"/>
                <a:gd name="T56" fmla="*/ 39 w 155"/>
                <a:gd name="T57" fmla="*/ 113 h 187"/>
                <a:gd name="T58" fmla="*/ 39 w 155"/>
                <a:gd name="T59" fmla="*/ 114 h 187"/>
                <a:gd name="T60" fmla="*/ 39 w 155"/>
                <a:gd name="T61" fmla="*/ 113 h 187"/>
                <a:gd name="T62" fmla="*/ 47 w 155"/>
                <a:gd name="T63" fmla="*/ 101 h 187"/>
                <a:gd name="T64" fmla="*/ 49 w 155"/>
                <a:gd name="T65" fmla="*/ 97 h 187"/>
                <a:gd name="T66" fmla="*/ 64 w 155"/>
                <a:gd name="T67" fmla="*/ 74 h 187"/>
                <a:gd name="T68" fmla="*/ 67 w 155"/>
                <a:gd name="T69" fmla="*/ 70 h 187"/>
                <a:gd name="T70" fmla="*/ 69 w 155"/>
                <a:gd name="T71" fmla="*/ 67 h 187"/>
                <a:gd name="T72" fmla="*/ 70 w 155"/>
                <a:gd name="T73" fmla="*/ 65 h 187"/>
                <a:gd name="T74" fmla="*/ 75 w 155"/>
                <a:gd name="T75" fmla="*/ 58 h 187"/>
                <a:gd name="T76" fmla="*/ 76 w 155"/>
                <a:gd name="T77" fmla="*/ 57 h 187"/>
                <a:gd name="T78" fmla="*/ 81 w 155"/>
                <a:gd name="T79" fmla="*/ 51 h 187"/>
                <a:gd name="T80" fmla="*/ 86 w 155"/>
                <a:gd name="T81" fmla="*/ 44 h 187"/>
                <a:gd name="T82" fmla="*/ 92 w 155"/>
                <a:gd name="T83" fmla="*/ 38 h 187"/>
                <a:gd name="T84" fmla="*/ 108 w 155"/>
                <a:gd name="T85" fmla="*/ 21 h 187"/>
                <a:gd name="T86" fmla="*/ 97 w 155"/>
                <a:gd name="T87" fmla="*/ 32 h 187"/>
                <a:gd name="T88" fmla="*/ 103 w 155"/>
                <a:gd name="T89" fmla="*/ 26 h 187"/>
                <a:gd name="T90" fmla="*/ 108 w 155"/>
                <a:gd name="T91" fmla="*/ 21 h 187"/>
                <a:gd name="T92" fmla="*/ 114 w 155"/>
                <a:gd name="T93" fmla="*/ 17 h 187"/>
                <a:gd name="T94" fmla="*/ 114 w 155"/>
                <a:gd name="T95" fmla="*/ 17 h 187"/>
                <a:gd name="T96" fmla="*/ 117 w 155"/>
                <a:gd name="T97" fmla="*/ 14 h 187"/>
                <a:gd name="T98" fmla="*/ 119 w 155"/>
                <a:gd name="T99" fmla="*/ 13 h 187"/>
                <a:gd name="T100" fmla="*/ 125 w 155"/>
                <a:gd name="T101" fmla="*/ 10 h 187"/>
                <a:gd name="T102" fmla="*/ 130 w 155"/>
                <a:gd name="T103" fmla="*/ 8 h 187"/>
                <a:gd name="T104" fmla="*/ 134 w 155"/>
                <a:gd name="T105" fmla="*/ 6 h 187"/>
                <a:gd name="T106" fmla="*/ 139 w 155"/>
                <a:gd name="T107" fmla="*/ 4 h 187"/>
                <a:gd name="T108" fmla="*/ 155 w 155"/>
                <a:gd name="T109" fmla="*/ 0 h 187"/>
                <a:gd name="T110" fmla="*/ 144 w 155"/>
                <a:gd name="T111" fmla="*/ 3 h 187"/>
                <a:gd name="T112" fmla="*/ 150 w 155"/>
                <a:gd name="T113" fmla="*/ 1 h 187"/>
                <a:gd name="T114" fmla="*/ 154 w 155"/>
                <a:gd name="T11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5" h="187">
                  <a:moveTo>
                    <a:pt x="1" y="186"/>
                  </a:moveTo>
                  <a:cubicBezTo>
                    <a:pt x="0" y="187"/>
                    <a:pt x="0" y="187"/>
                    <a:pt x="0" y="187"/>
                  </a:cubicBezTo>
                  <a:cubicBezTo>
                    <a:pt x="1" y="187"/>
                    <a:pt x="1" y="187"/>
                    <a:pt x="1" y="187"/>
                  </a:cubicBezTo>
                  <a:cubicBezTo>
                    <a:pt x="0" y="187"/>
                    <a:pt x="0" y="187"/>
                    <a:pt x="0" y="187"/>
                  </a:cubicBezTo>
                  <a:cubicBezTo>
                    <a:pt x="0" y="187"/>
                    <a:pt x="0" y="187"/>
                    <a:pt x="0" y="187"/>
                  </a:cubicBezTo>
                  <a:cubicBezTo>
                    <a:pt x="1" y="186"/>
                    <a:pt x="1" y="186"/>
                    <a:pt x="1" y="186"/>
                  </a:cubicBezTo>
                  <a:moveTo>
                    <a:pt x="2" y="182"/>
                  </a:moveTo>
                  <a:cubicBezTo>
                    <a:pt x="2" y="183"/>
                    <a:pt x="2" y="183"/>
                    <a:pt x="2" y="183"/>
                  </a:cubicBezTo>
                  <a:cubicBezTo>
                    <a:pt x="2" y="183"/>
                    <a:pt x="2" y="183"/>
                    <a:pt x="2" y="183"/>
                  </a:cubicBezTo>
                  <a:cubicBezTo>
                    <a:pt x="2" y="183"/>
                    <a:pt x="2" y="183"/>
                    <a:pt x="2" y="182"/>
                  </a:cubicBezTo>
                  <a:moveTo>
                    <a:pt x="3" y="180"/>
                  </a:moveTo>
                  <a:cubicBezTo>
                    <a:pt x="3" y="180"/>
                    <a:pt x="3" y="181"/>
                    <a:pt x="3" y="181"/>
                  </a:cubicBezTo>
                  <a:cubicBezTo>
                    <a:pt x="3" y="180"/>
                    <a:pt x="3" y="180"/>
                    <a:pt x="3" y="180"/>
                  </a:cubicBezTo>
                  <a:cubicBezTo>
                    <a:pt x="3" y="180"/>
                    <a:pt x="3" y="180"/>
                    <a:pt x="3" y="180"/>
                  </a:cubicBezTo>
                  <a:moveTo>
                    <a:pt x="4" y="180"/>
                  </a:moveTo>
                  <a:cubicBezTo>
                    <a:pt x="4" y="180"/>
                    <a:pt x="4" y="180"/>
                    <a:pt x="4" y="180"/>
                  </a:cubicBezTo>
                  <a:cubicBezTo>
                    <a:pt x="4" y="180"/>
                    <a:pt x="4" y="180"/>
                    <a:pt x="4" y="180"/>
                  </a:cubicBezTo>
                  <a:cubicBezTo>
                    <a:pt x="4" y="180"/>
                    <a:pt x="4" y="180"/>
                    <a:pt x="4" y="180"/>
                  </a:cubicBezTo>
                  <a:moveTo>
                    <a:pt x="5" y="177"/>
                  </a:moveTo>
                  <a:cubicBezTo>
                    <a:pt x="5" y="177"/>
                    <a:pt x="5" y="177"/>
                    <a:pt x="5" y="177"/>
                  </a:cubicBezTo>
                  <a:cubicBezTo>
                    <a:pt x="5" y="178"/>
                    <a:pt x="4" y="178"/>
                    <a:pt x="4" y="179"/>
                  </a:cubicBezTo>
                  <a:cubicBezTo>
                    <a:pt x="4" y="178"/>
                    <a:pt x="5" y="178"/>
                    <a:pt x="5" y="177"/>
                  </a:cubicBezTo>
                  <a:cubicBezTo>
                    <a:pt x="5" y="177"/>
                    <a:pt x="5" y="177"/>
                    <a:pt x="5" y="177"/>
                  </a:cubicBezTo>
                  <a:moveTo>
                    <a:pt x="5" y="177"/>
                  </a:moveTo>
                  <a:cubicBezTo>
                    <a:pt x="5" y="177"/>
                    <a:pt x="5" y="177"/>
                    <a:pt x="5" y="177"/>
                  </a:cubicBezTo>
                  <a:cubicBezTo>
                    <a:pt x="5" y="177"/>
                    <a:pt x="5" y="177"/>
                    <a:pt x="5" y="177"/>
                  </a:cubicBezTo>
                  <a:cubicBezTo>
                    <a:pt x="5" y="177"/>
                    <a:pt x="5" y="177"/>
                    <a:pt x="5" y="177"/>
                  </a:cubicBezTo>
                  <a:cubicBezTo>
                    <a:pt x="5" y="177"/>
                    <a:pt x="5" y="177"/>
                    <a:pt x="5" y="177"/>
                  </a:cubicBezTo>
                  <a:moveTo>
                    <a:pt x="7" y="173"/>
                  </a:moveTo>
                  <a:cubicBezTo>
                    <a:pt x="7" y="173"/>
                    <a:pt x="7" y="174"/>
                    <a:pt x="7" y="174"/>
                  </a:cubicBezTo>
                  <a:cubicBezTo>
                    <a:pt x="7" y="174"/>
                    <a:pt x="7" y="174"/>
                    <a:pt x="7" y="174"/>
                  </a:cubicBezTo>
                  <a:cubicBezTo>
                    <a:pt x="7" y="174"/>
                    <a:pt x="7" y="173"/>
                    <a:pt x="7" y="173"/>
                  </a:cubicBezTo>
                  <a:moveTo>
                    <a:pt x="8" y="170"/>
                  </a:moveTo>
                  <a:cubicBezTo>
                    <a:pt x="8" y="170"/>
                    <a:pt x="8" y="170"/>
                    <a:pt x="8" y="170"/>
                  </a:cubicBezTo>
                  <a:cubicBezTo>
                    <a:pt x="8" y="171"/>
                    <a:pt x="8" y="171"/>
                    <a:pt x="8" y="171"/>
                  </a:cubicBezTo>
                  <a:cubicBezTo>
                    <a:pt x="8" y="171"/>
                    <a:pt x="8" y="172"/>
                    <a:pt x="8" y="172"/>
                  </a:cubicBezTo>
                  <a:cubicBezTo>
                    <a:pt x="8" y="172"/>
                    <a:pt x="8" y="172"/>
                    <a:pt x="8" y="171"/>
                  </a:cubicBezTo>
                  <a:cubicBezTo>
                    <a:pt x="8" y="171"/>
                    <a:pt x="8" y="171"/>
                    <a:pt x="8" y="171"/>
                  </a:cubicBezTo>
                  <a:cubicBezTo>
                    <a:pt x="8" y="170"/>
                    <a:pt x="8" y="170"/>
                    <a:pt x="8" y="170"/>
                  </a:cubicBezTo>
                  <a:cubicBezTo>
                    <a:pt x="8" y="170"/>
                    <a:pt x="8" y="170"/>
                    <a:pt x="8" y="170"/>
                  </a:cubicBezTo>
                  <a:moveTo>
                    <a:pt x="9" y="168"/>
                  </a:moveTo>
                  <a:cubicBezTo>
                    <a:pt x="9" y="169"/>
                    <a:pt x="9" y="169"/>
                    <a:pt x="9" y="169"/>
                  </a:cubicBezTo>
                  <a:cubicBezTo>
                    <a:pt x="9" y="169"/>
                    <a:pt x="9" y="169"/>
                    <a:pt x="9" y="169"/>
                  </a:cubicBezTo>
                  <a:cubicBezTo>
                    <a:pt x="9" y="169"/>
                    <a:pt x="9" y="169"/>
                    <a:pt x="9" y="169"/>
                  </a:cubicBezTo>
                  <a:cubicBezTo>
                    <a:pt x="9" y="168"/>
                    <a:pt x="9" y="168"/>
                    <a:pt x="9" y="168"/>
                  </a:cubicBezTo>
                  <a:moveTo>
                    <a:pt x="33" y="123"/>
                  </a:moveTo>
                  <a:cubicBezTo>
                    <a:pt x="33" y="123"/>
                    <a:pt x="33" y="123"/>
                    <a:pt x="33" y="123"/>
                  </a:cubicBezTo>
                  <a:cubicBezTo>
                    <a:pt x="33" y="124"/>
                    <a:pt x="33" y="124"/>
                    <a:pt x="33" y="124"/>
                  </a:cubicBezTo>
                  <a:cubicBezTo>
                    <a:pt x="33" y="124"/>
                    <a:pt x="33" y="124"/>
                    <a:pt x="33" y="124"/>
                  </a:cubicBezTo>
                  <a:cubicBezTo>
                    <a:pt x="33" y="123"/>
                    <a:pt x="33" y="123"/>
                    <a:pt x="33" y="123"/>
                  </a:cubicBezTo>
                  <a:cubicBezTo>
                    <a:pt x="33" y="123"/>
                    <a:pt x="33" y="123"/>
                    <a:pt x="33" y="123"/>
                  </a:cubicBezTo>
                  <a:moveTo>
                    <a:pt x="37" y="118"/>
                  </a:moveTo>
                  <a:cubicBezTo>
                    <a:pt x="37" y="118"/>
                    <a:pt x="37" y="118"/>
                    <a:pt x="37" y="118"/>
                  </a:cubicBezTo>
                  <a:cubicBezTo>
                    <a:pt x="37" y="118"/>
                    <a:pt x="36" y="118"/>
                    <a:pt x="36" y="118"/>
                  </a:cubicBezTo>
                  <a:cubicBezTo>
                    <a:pt x="36" y="118"/>
                    <a:pt x="36" y="118"/>
                    <a:pt x="37" y="118"/>
                  </a:cubicBezTo>
                  <a:cubicBezTo>
                    <a:pt x="37" y="118"/>
                    <a:pt x="37" y="118"/>
                    <a:pt x="37" y="118"/>
                  </a:cubicBezTo>
                  <a:cubicBezTo>
                    <a:pt x="37" y="118"/>
                    <a:pt x="37" y="118"/>
                    <a:pt x="37" y="118"/>
                  </a:cubicBezTo>
                  <a:moveTo>
                    <a:pt x="39" y="113"/>
                  </a:moveTo>
                  <a:cubicBezTo>
                    <a:pt x="39" y="113"/>
                    <a:pt x="39" y="113"/>
                    <a:pt x="39" y="113"/>
                  </a:cubicBezTo>
                  <a:cubicBezTo>
                    <a:pt x="39" y="113"/>
                    <a:pt x="39" y="114"/>
                    <a:pt x="39" y="114"/>
                  </a:cubicBezTo>
                  <a:cubicBezTo>
                    <a:pt x="39" y="114"/>
                    <a:pt x="39" y="114"/>
                    <a:pt x="39" y="113"/>
                  </a:cubicBezTo>
                  <a:cubicBezTo>
                    <a:pt x="39" y="113"/>
                    <a:pt x="39" y="113"/>
                    <a:pt x="39" y="113"/>
                  </a:cubicBezTo>
                  <a:moveTo>
                    <a:pt x="49" y="97"/>
                  </a:moveTo>
                  <a:cubicBezTo>
                    <a:pt x="48" y="98"/>
                    <a:pt x="47" y="100"/>
                    <a:pt x="47" y="101"/>
                  </a:cubicBezTo>
                  <a:cubicBezTo>
                    <a:pt x="47" y="100"/>
                    <a:pt x="48" y="99"/>
                    <a:pt x="49" y="97"/>
                  </a:cubicBezTo>
                  <a:cubicBezTo>
                    <a:pt x="49" y="97"/>
                    <a:pt x="49" y="97"/>
                    <a:pt x="49" y="97"/>
                  </a:cubicBezTo>
                  <a:moveTo>
                    <a:pt x="67" y="70"/>
                  </a:moveTo>
                  <a:cubicBezTo>
                    <a:pt x="66" y="71"/>
                    <a:pt x="65" y="72"/>
                    <a:pt x="64" y="74"/>
                  </a:cubicBezTo>
                  <a:cubicBezTo>
                    <a:pt x="65" y="73"/>
                    <a:pt x="65" y="73"/>
                    <a:pt x="65" y="73"/>
                  </a:cubicBezTo>
                  <a:cubicBezTo>
                    <a:pt x="65" y="72"/>
                    <a:pt x="66" y="71"/>
                    <a:pt x="67" y="70"/>
                  </a:cubicBezTo>
                  <a:moveTo>
                    <a:pt x="75" y="58"/>
                  </a:moveTo>
                  <a:cubicBezTo>
                    <a:pt x="73" y="61"/>
                    <a:pt x="71" y="64"/>
                    <a:pt x="69" y="67"/>
                  </a:cubicBezTo>
                  <a:cubicBezTo>
                    <a:pt x="69" y="67"/>
                    <a:pt x="69" y="67"/>
                    <a:pt x="69" y="66"/>
                  </a:cubicBezTo>
                  <a:cubicBezTo>
                    <a:pt x="70" y="65"/>
                    <a:pt x="70" y="65"/>
                    <a:pt x="70" y="65"/>
                  </a:cubicBezTo>
                  <a:cubicBezTo>
                    <a:pt x="72" y="63"/>
                    <a:pt x="73" y="61"/>
                    <a:pt x="75" y="59"/>
                  </a:cubicBezTo>
                  <a:cubicBezTo>
                    <a:pt x="75" y="58"/>
                    <a:pt x="75" y="58"/>
                    <a:pt x="75" y="58"/>
                  </a:cubicBezTo>
                  <a:moveTo>
                    <a:pt x="97" y="32"/>
                  </a:moveTo>
                  <a:cubicBezTo>
                    <a:pt x="90" y="40"/>
                    <a:pt x="83" y="48"/>
                    <a:pt x="76" y="57"/>
                  </a:cubicBezTo>
                  <a:cubicBezTo>
                    <a:pt x="77" y="55"/>
                    <a:pt x="79" y="54"/>
                    <a:pt x="80" y="52"/>
                  </a:cubicBezTo>
                  <a:cubicBezTo>
                    <a:pt x="81" y="51"/>
                    <a:pt x="81" y="51"/>
                    <a:pt x="81" y="51"/>
                  </a:cubicBezTo>
                  <a:cubicBezTo>
                    <a:pt x="82" y="49"/>
                    <a:pt x="84" y="47"/>
                    <a:pt x="86" y="45"/>
                  </a:cubicBezTo>
                  <a:cubicBezTo>
                    <a:pt x="86" y="44"/>
                    <a:pt x="86" y="44"/>
                    <a:pt x="86" y="44"/>
                  </a:cubicBezTo>
                  <a:cubicBezTo>
                    <a:pt x="88" y="42"/>
                    <a:pt x="90" y="40"/>
                    <a:pt x="91" y="38"/>
                  </a:cubicBezTo>
                  <a:cubicBezTo>
                    <a:pt x="92" y="38"/>
                    <a:pt x="92" y="38"/>
                    <a:pt x="92" y="38"/>
                  </a:cubicBezTo>
                  <a:cubicBezTo>
                    <a:pt x="93" y="36"/>
                    <a:pt x="95" y="34"/>
                    <a:pt x="97" y="32"/>
                  </a:cubicBezTo>
                  <a:moveTo>
                    <a:pt x="108" y="21"/>
                  </a:moveTo>
                  <a:cubicBezTo>
                    <a:pt x="104" y="25"/>
                    <a:pt x="101" y="28"/>
                    <a:pt x="97" y="32"/>
                  </a:cubicBezTo>
                  <a:cubicBezTo>
                    <a:pt x="97" y="32"/>
                    <a:pt x="97" y="32"/>
                    <a:pt x="97" y="32"/>
                  </a:cubicBezTo>
                  <a:cubicBezTo>
                    <a:pt x="99" y="30"/>
                    <a:pt x="101" y="28"/>
                    <a:pt x="102" y="27"/>
                  </a:cubicBezTo>
                  <a:cubicBezTo>
                    <a:pt x="103" y="26"/>
                    <a:pt x="103" y="26"/>
                    <a:pt x="103" y="26"/>
                  </a:cubicBezTo>
                  <a:cubicBezTo>
                    <a:pt x="105" y="25"/>
                    <a:pt x="106" y="23"/>
                    <a:pt x="108" y="22"/>
                  </a:cubicBezTo>
                  <a:cubicBezTo>
                    <a:pt x="108" y="21"/>
                    <a:pt x="108" y="21"/>
                    <a:pt x="108" y="21"/>
                  </a:cubicBezTo>
                  <a:moveTo>
                    <a:pt x="114" y="17"/>
                  </a:moveTo>
                  <a:cubicBezTo>
                    <a:pt x="114" y="17"/>
                    <a:pt x="114" y="17"/>
                    <a:pt x="114" y="17"/>
                  </a:cubicBezTo>
                  <a:cubicBezTo>
                    <a:pt x="114" y="17"/>
                    <a:pt x="114" y="17"/>
                    <a:pt x="114" y="17"/>
                  </a:cubicBezTo>
                  <a:cubicBezTo>
                    <a:pt x="114" y="17"/>
                    <a:pt x="114" y="17"/>
                    <a:pt x="114" y="17"/>
                  </a:cubicBezTo>
                  <a:moveTo>
                    <a:pt x="119" y="13"/>
                  </a:moveTo>
                  <a:cubicBezTo>
                    <a:pt x="119" y="14"/>
                    <a:pt x="118" y="14"/>
                    <a:pt x="117" y="14"/>
                  </a:cubicBezTo>
                  <a:cubicBezTo>
                    <a:pt x="118" y="14"/>
                    <a:pt x="119" y="14"/>
                    <a:pt x="119" y="13"/>
                  </a:cubicBezTo>
                  <a:cubicBezTo>
                    <a:pt x="119" y="13"/>
                    <a:pt x="119" y="13"/>
                    <a:pt x="119" y="13"/>
                  </a:cubicBezTo>
                  <a:moveTo>
                    <a:pt x="143" y="3"/>
                  </a:moveTo>
                  <a:cubicBezTo>
                    <a:pt x="137" y="5"/>
                    <a:pt x="131" y="7"/>
                    <a:pt x="125" y="10"/>
                  </a:cubicBezTo>
                  <a:cubicBezTo>
                    <a:pt x="126" y="9"/>
                    <a:pt x="128" y="9"/>
                    <a:pt x="129" y="8"/>
                  </a:cubicBezTo>
                  <a:cubicBezTo>
                    <a:pt x="129" y="8"/>
                    <a:pt x="129" y="8"/>
                    <a:pt x="130" y="8"/>
                  </a:cubicBezTo>
                  <a:cubicBezTo>
                    <a:pt x="131" y="7"/>
                    <a:pt x="132" y="6"/>
                    <a:pt x="134" y="6"/>
                  </a:cubicBezTo>
                  <a:cubicBezTo>
                    <a:pt x="134" y="6"/>
                    <a:pt x="134" y="6"/>
                    <a:pt x="134" y="6"/>
                  </a:cubicBezTo>
                  <a:cubicBezTo>
                    <a:pt x="135" y="5"/>
                    <a:pt x="137" y="5"/>
                    <a:pt x="138" y="4"/>
                  </a:cubicBezTo>
                  <a:cubicBezTo>
                    <a:pt x="139" y="4"/>
                    <a:pt x="139" y="4"/>
                    <a:pt x="139" y="4"/>
                  </a:cubicBezTo>
                  <a:cubicBezTo>
                    <a:pt x="141" y="3"/>
                    <a:pt x="142" y="3"/>
                    <a:pt x="143" y="3"/>
                  </a:cubicBezTo>
                  <a:moveTo>
                    <a:pt x="155" y="0"/>
                  </a:moveTo>
                  <a:cubicBezTo>
                    <a:pt x="152" y="1"/>
                    <a:pt x="148" y="1"/>
                    <a:pt x="144" y="3"/>
                  </a:cubicBezTo>
                  <a:cubicBezTo>
                    <a:pt x="144" y="3"/>
                    <a:pt x="144" y="3"/>
                    <a:pt x="144" y="3"/>
                  </a:cubicBezTo>
                  <a:cubicBezTo>
                    <a:pt x="145" y="2"/>
                    <a:pt x="147" y="2"/>
                    <a:pt x="149" y="1"/>
                  </a:cubicBezTo>
                  <a:cubicBezTo>
                    <a:pt x="149" y="1"/>
                    <a:pt x="149" y="1"/>
                    <a:pt x="150" y="1"/>
                  </a:cubicBezTo>
                  <a:cubicBezTo>
                    <a:pt x="151" y="1"/>
                    <a:pt x="153" y="0"/>
                    <a:pt x="154" y="0"/>
                  </a:cubicBezTo>
                  <a:cubicBezTo>
                    <a:pt x="154" y="0"/>
                    <a:pt x="154" y="0"/>
                    <a:pt x="154" y="0"/>
                  </a:cubicBezTo>
                  <a:cubicBezTo>
                    <a:pt x="155" y="0"/>
                    <a:pt x="155" y="0"/>
                    <a:pt x="155" y="0"/>
                  </a:cubicBezTo>
                </a:path>
              </a:pathLst>
            </a:custGeom>
            <a:solidFill>
              <a:srgbClr val="D1D3D4"/>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25" name="Freeform 24"/>
            <p:cNvSpPr>
              <a:spLocks noEditPoints="1"/>
            </p:cNvSpPr>
            <p:nvPr/>
          </p:nvSpPr>
          <p:spPr bwMode="auto">
            <a:xfrm>
              <a:off x="5307013" y="1011238"/>
              <a:ext cx="3930650" cy="4789488"/>
            </a:xfrm>
            <a:custGeom>
              <a:avLst/>
              <a:gdLst>
                <a:gd name="T0" fmla="*/ 2 w 186"/>
                <a:gd name="T1" fmla="*/ 218 h 227"/>
                <a:gd name="T2" fmla="*/ 7 w 186"/>
                <a:gd name="T3" fmla="*/ 222 h 227"/>
                <a:gd name="T4" fmla="*/ 15 w 186"/>
                <a:gd name="T5" fmla="*/ 226 h 227"/>
                <a:gd name="T6" fmla="*/ 12 w 186"/>
                <a:gd name="T7" fmla="*/ 200 h 227"/>
                <a:gd name="T8" fmla="*/ 12 w 186"/>
                <a:gd name="T9" fmla="*/ 200 h 227"/>
                <a:gd name="T10" fmla="*/ 9 w 186"/>
                <a:gd name="T11" fmla="*/ 173 h 227"/>
                <a:gd name="T12" fmla="*/ 9 w 186"/>
                <a:gd name="T13" fmla="*/ 174 h 227"/>
                <a:gd name="T14" fmla="*/ 8 w 186"/>
                <a:gd name="T15" fmla="*/ 175 h 227"/>
                <a:gd name="T16" fmla="*/ 8 w 186"/>
                <a:gd name="T17" fmla="*/ 177 h 227"/>
                <a:gd name="T18" fmla="*/ 7 w 186"/>
                <a:gd name="T19" fmla="*/ 179 h 227"/>
                <a:gd name="T20" fmla="*/ 5 w 186"/>
                <a:gd name="T21" fmla="*/ 182 h 227"/>
                <a:gd name="T22" fmla="*/ 5 w 186"/>
                <a:gd name="T23" fmla="*/ 182 h 227"/>
                <a:gd name="T24" fmla="*/ 4 w 186"/>
                <a:gd name="T25" fmla="*/ 185 h 227"/>
                <a:gd name="T26" fmla="*/ 4 w 186"/>
                <a:gd name="T27" fmla="*/ 185 h 227"/>
                <a:gd name="T28" fmla="*/ 3 w 186"/>
                <a:gd name="T29" fmla="*/ 186 h 227"/>
                <a:gd name="T30" fmla="*/ 2 w 186"/>
                <a:gd name="T31" fmla="*/ 188 h 227"/>
                <a:gd name="T32" fmla="*/ 0 w 186"/>
                <a:gd name="T33" fmla="*/ 192 h 227"/>
                <a:gd name="T34" fmla="*/ 4 w 186"/>
                <a:gd name="T35" fmla="*/ 208 h 227"/>
                <a:gd name="T36" fmla="*/ 11 w 186"/>
                <a:gd name="T37" fmla="*/ 199 h 227"/>
                <a:gd name="T38" fmla="*/ 11 w 186"/>
                <a:gd name="T39" fmla="*/ 173 h 227"/>
                <a:gd name="T40" fmla="*/ 164 w 186"/>
                <a:gd name="T41" fmla="*/ 2 h 227"/>
                <a:gd name="T42" fmla="*/ 155 w 186"/>
                <a:gd name="T43" fmla="*/ 5 h 227"/>
                <a:gd name="T44" fmla="*/ 150 w 186"/>
                <a:gd name="T45" fmla="*/ 6 h 227"/>
                <a:gd name="T46" fmla="*/ 144 w 186"/>
                <a:gd name="T47" fmla="*/ 8 h 227"/>
                <a:gd name="T48" fmla="*/ 138 w 186"/>
                <a:gd name="T49" fmla="*/ 9 h 227"/>
                <a:gd name="T50" fmla="*/ 130 w 186"/>
                <a:gd name="T51" fmla="*/ 13 h 227"/>
                <a:gd name="T52" fmla="*/ 125 w 186"/>
                <a:gd name="T53" fmla="*/ 15 h 227"/>
                <a:gd name="T54" fmla="*/ 117 w 186"/>
                <a:gd name="T55" fmla="*/ 19 h 227"/>
                <a:gd name="T56" fmla="*/ 114 w 186"/>
                <a:gd name="T57" fmla="*/ 22 h 227"/>
                <a:gd name="T58" fmla="*/ 103 w 186"/>
                <a:gd name="T59" fmla="*/ 31 h 227"/>
                <a:gd name="T60" fmla="*/ 97 w 186"/>
                <a:gd name="T61" fmla="*/ 37 h 227"/>
                <a:gd name="T62" fmla="*/ 91 w 186"/>
                <a:gd name="T63" fmla="*/ 43 h 227"/>
                <a:gd name="T64" fmla="*/ 81 w 186"/>
                <a:gd name="T65" fmla="*/ 56 h 227"/>
                <a:gd name="T66" fmla="*/ 75 w 186"/>
                <a:gd name="T67" fmla="*/ 63 h 227"/>
                <a:gd name="T68" fmla="*/ 69 w 186"/>
                <a:gd name="T69" fmla="*/ 71 h 227"/>
                <a:gd name="T70" fmla="*/ 65 w 186"/>
                <a:gd name="T71" fmla="*/ 78 h 227"/>
                <a:gd name="T72" fmla="*/ 49 w 186"/>
                <a:gd name="T73" fmla="*/ 102 h 227"/>
                <a:gd name="T74" fmla="*/ 39 w 186"/>
                <a:gd name="T75" fmla="*/ 118 h 227"/>
                <a:gd name="T76" fmla="*/ 37 w 186"/>
                <a:gd name="T77" fmla="*/ 123 h 227"/>
                <a:gd name="T78" fmla="*/ 36 w 186"/>
                <a:gd name="T79" fmla="*/ 123 h 227"/>
                <a:gd name="T80" fmla="*/ 33 w 186"/>
                <a:gd name="T81" fmla="*/ 128 h 227"/>
                <a:gd name="T82" fmla="*/ 127 w 186"/>
                <a:gd name="T83" fmla="*/ 15 h 227"/>
                <a:gd name="T84" fmla="*/ 186 w 186"/>
                <a:gd name="T8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6" h="227">
                  <a:moveTo>
                    <a:pt x="4" y="211"/>
                  </a:moveTo>
                  <a:cubicBezTo>
                    <a:pt x="3" y="212"/>
                    <a:pt x="3" y="213"/>
                    <a:pt x="2" y="214"/>
                  </a:cubicBezTo>
                  <a:cubicBezTo>
                    <a:pt x="2" y="218"/>
                    <a:pt x="2" y="218"/>
                    <a:pt x="2" y="218"/>
                  </a:cubicBezTo>
                  <a:cubicBezTo>
                    <a:pt x="3" y="218"/>
                    <a:pt x="3" y="218"/>
                    <a:pt x="3" y="218"/>
                  </a:cubicBezTo>
                  <a:cubicBezTo>
                    <a:pt x="3" y="218"/>
                    <a:pt x="3" y="218"/>
                    <a:pt x="3" y="218"/>
                  </a:cubicBezTo>
                  <a:cubicBezTo>
                    <a:pt x="7" y="222"/>
                    <a:pt x="7" y="222"/>
                    <a:pt x="7" y="222"/>
                  </a:cubicBezTo>
                  <a:cubicBezTo>
                    <a:pt x="7" y="222"/>
                    <a:pt x="7" y="222"/>
                    <a:pt x="7" y="222"/>
                  </a:cubicBezTo>
                  <a:cubicBezTo>
                    <a:pt x="13" y="227"/>
                    <a:pt x="13" y="227"/>
                    <a:pt x="13" y="227"/>
                  </a:cubicBezTo>
                  <a:cubicBezTo>
                    <a:pt x="15" y="226"/>
                    <a:pt x="15" y="226"/>
                    <a:pt x="15" y="226"/>
                  </a:cubicBezTo>
                  <a:cubicBezTo>
                    <a:pt x="5" y="217"/>
                    <a:pt x="5" y="217"/>
                    <a:pt x="5" y="217"/>
                  </a:cubicBezTo>
                  <a:cubicBezTo>
                    <a:pt x="4" y="211"/>
                    <a:pt x="4" y="211"/>
                    <a:pt x="4" y="211"/>
                  </a:cubicBezTo>
                  <a:moveTo>
                    <a:pt x="12" y="200"/>
                  </a:moveTo>
                  <a:cubicBezTo>
                    <a:pt x="12" y="200"/>
                    <a:pt x="12" y="200"/>
                    <a:pt x="12" y="200"/>
                  </a:cubicBezTo>
                  <a:cubicBezTo>
                    <a:pt x="26" y="211"/>
                    <a:pt x="26" y="211"/>
                    <a:pt x="26" y="211"/>
                  </a:cubicBezTo>
                  <a:cubicBezTo>
                    <a:pt x="12" y="200"/>
                    <a:pt x="12" y="200"/>
                    <a:pt x="12" y="200"/>
                  </a:cubicBezTo>
                  <a:moveTo>
                    <a:pt x="11" y="173"/>
                  </a:moveTo>
                  <a:cubicBezTo>
                    <a:pt x="11" y="173"/>
                    <a:pt x="10" y="173"/>
                    <a:pt x="9" y="173"/>
                  </a:cubicBezTo>
                  <a:cubicBezTo>
                    <a:pt x="9" y="173"/>
                    <a:pt x="9" y="173"/>
                    <a:pt x="9" y="173"/>
                  </a:cubicBezTo>
                  <a:cubicBezTo>
                    <a:pt x="9" y="173"/>
                    <a:pt x="9" y="173"/>
                    <a:pt x="9" y="173"/>
                  </a:cubicBezTo>
                  <a:cubicBezTo>
                    <a:pt x="9" y="174"/>
                    <a:pt x="9" y="174"/>
                    <a:pt x="9" y="174"/>
                  </a:cubicBezTo>
                  <a:cubicBezTo>
                    <a:pt x="9" y="174"/>
                    <a:pt x="9" y="174"/>
                    <a:pt x="9" y="174"/>
                  </a:cubicBezTo>
                  <a:cubicBezTo>
                    <a:pt x="9" y="174"/>
                    <a:pt x="9" y="174"/>
                    <a:pt x="9" y="174"/>
                  </a:cubicBezTo>
                  <a:cubicBezTo>
                    <a:pt x="9" y="174"/>
                    <a:pt x="9" y="175"/>
                    <a:pt x="8" y="175"/>
                  </a:cubicBezTo>
                  <a:cubicBezTo>
                    <a:pt x="8" y="175"/>
                    <a:pt x="8" y="175"/>
                    <a:pt x="8" y="175"/>
                  </a:cubicBezTo>
                  <a:cubicBezTo>
                    <a:pt x="8" y="176"/>
                    <a:pt x="8" y="176"/>
                    <a:pt x="8" y="176"/>
                  </a:cubicBezTo>
                  <a:cubicBezTo>
                    <a:pt x="8" y="176"/>
                    <a:pt x="8" y="176"/>
                    <a:pt x="8" y="176"/>
                  </a:cubicBezTo>
                  <a:cubicBezTo>
                    <a:pt x="8" y="177"/>
                    <a:pt x="8" y="177"/>
                    <a:pt x="8" y="177"/>
                  </a:cubicBezTo>
                  <a:cubicBezTo>
                    <a:pt x="7" y="177"/>
                    <a:pt x="7" y="178"/>
                    <a:pt x="7" y="178"/>
                  </a:cubicBezTo>
                  <a:cubicBezTo>
                    <a:pt x="7" y="178"/>
                    <a:pt x="7" y="179"/>
                    <a:pt x="7" y="179"/>
                  </a:cubicBezTo>
                  <a:cubicBezTo>
                    <a:pt x="7" y="179"/>
                    <a:pt x="7" y="179"/>
                    <a:pt x="7" y="179"/>
                  </a:cubicBezTo>
                  <a:cubicBezTo>
                    <a:pt x="6" y="180"/>
                    <a:pt x="6" y="180"/>
                    <a:pt x="6" y="180"/>
                  </a:cubicBezTo>
                  <a:cubicBezTo>
                    <a:pt x="6" y="180"/>
                    <a:pt x="6" y="181"/>
                    <a:pt x="5" y="182"/>
                  </a:cubicBezTo>
                  <a:cubicBezTo>
                    <a:pt x="5" y="182"/>
                    <a:pt x="5" y="182"/>
                    <a:pt x="5" y="182"/>
                  </a:cubicBezTo>
                  <a:cubicBezTo>
                    <a:pt x="5" y="182"/>
                    <a:pt x="5" y="182"/>
                    <a:pt x="5" y="182"/>
                  </a:cubicBezTo>
                  <a:cubicBezTo>
                    <a:pt x="5" y="182"/>
                    <a:pt x="5" y="182"/>
                    <a:pt x="5" y="182"/>
                  </a:cubicBezTo>
                  <a:cubicBezTo>
                    <a:pt x="5" y="182"/>
                    <a:pt x="5" y="182"/>
                    <a:pt x="5" y="182"/>
                  </a:cubicBezTo>
                  <a:cubicBezTo>
                    <a:pt x="5" y="183"/>
                    <a:pt x="4" y="183"/>
                    <a:pt x="4" y="184"/>
                  </a:cubicBezTo>
                  <a:cubicBezTo>
                    <a:pt x="4" y="184"/>
                    <a:pt x="4" y="184"/>
                    <a:pt x="4" y="184"/>
                  </a:cubicBezTo>
                  <a:cubicBezTo>
                    <a:pt x="4" y="185"/>
                    <a:pt x="4" y="185"/>
                    <a:pt x="4" y="185"/>
                  </a:cubicBezTo>
                  <a:cubicBezTo>
                    <a:pt x="4" y="185"/>
                    <a:pt x="4" y="185"/>
                    <a:pt x="4" y="185"/>
                  </a:cubicBezTo>
                  <a:cubicBezTo>
                    <a:pt x="4" y="185"/>
                    <a:pt x="4" y="185"/>
                    <a:pt x="4" y="185"/>
                  </a:cubicBezTo>
                  <a:cubicBezTo>
                    <a:pt x="4" y="185"/>
                    <a:pt x="4" y="185"/>
                    <a:pt x="4" y="185"/>
                  </a:cubicBezTo>
                  <a:cubicBezTo>
                    <a:pt x="3" y="185"/>
                    <a:pt x="3" y="185"/>
                    <a:pt x="3" y="185"/>
                  </a:cubicBezTo>
                  <a:cubicBezTo>
                    <a:pt x="3" y="185"/>
                    <a:pt x="3" y="185"/>
                    <a:pt x="3" y="185"/>
                  </a:cubicBezTo>
                  <a:cubicBezTo>
                    <a:pt x="3" y="186"/>
                    <a:pt x="3" y="186"/>
                    <a:pt x="3" y="186"/>
                  </a:cubicBezTo>
                  <a:cubicBezTo>
                    <a:pt x="3" y="186"/>
                    <a:pt x="3" y="187"/>
                    <a:pt x="2" y="187"/>
                  </a:cubicBezTo>
                  <a:cubicBezTo>
                    <a:pt x="2" y="188"/>
                    <a:pt x="2" y="188"/>
                    <a:pt x="2" y="188"/>
                  </a:cubicBezTo>
                  <a:cubicBezTo>
                    <a:pt x="2" y="188"/>
                    <a:pt x="2" y="188"/>
                    <a:pt x="2" y="188"/>
                  </a:cubicBezTo>
                  <a:cubicBezTo>
                    <a:pt x="1" y="189"/>
                    <a:pt x="1" y="190"/>
                    <a:pt x="1" y="191"/>
                  </a:cubicBezTo>
                  <a:cubicBezTo>
                    <a:pt x="0" y="192"/>
                    <a:pt x="0" y="192"/>
                    <a:pt x="0" y="192"/>
                  </a:cubicBezTo>
                  <a:cubicBezTo>
                    <a:pt x="0" y="192"/>
                    <a:pt x="0" y="192"/>
                    <a:pt x="0" y="192"/>
                  </a:cubicBezTo>
                  <a:cubicBezTo>
                    <a:pt x="1" y="192"/>
                    <a:pt x="1" y="192"/>
                    <a:pt x="1" y="192"/>
                  </a:cubicBezTo>
                  <a:cubicBezTo>
                    <a:pt x="2" y="211"/>
                    <a:pt x="2" y="211"/>
                    <a:pt x="2" y="211"/>
                  </a:cubicBezTo>
                  <a:cubicBezTo>
                    <a:pt x="2" y="210"/>
                    <a:pt x="3" y="209"/>
                    <a:pt x="4" y="208"/>
                  </a:cubicBezTo>
                  <a:cubicBezTo>
                    <a:pt x="3" y="192"/>
                    <a:pt x="3" y="192"/>
                    <a:pt x="3" y="192"/>
                  </a:cubicBezTo>
                  <a:cubicBezTo>
                    <a:pt x="11" y="199"/>
                    <a:pt x="11" y="199"/>
                    <a:pt x="11" y="199"/>
                  </a:cubicBezTo>
                  <a:cubicBezTo>
                    <a:pt x="11" y="199"/>
                    <a:pt x="11" y="199"/>
                    <a:pt x="11" y="199"/>
                  </a:cubicBezTo>
                  <a:cubicBezTo>
                    <a:pt x="3" y="192"/>
                    <a:pt x="3" y="192"/>
                    <a:pt x="3" y="192"/>
                  </a:cubicBezTo>
                  <a:cubicBezTo>
                    <a:pt x="3" y="192"/>
                    <a:pt x="6" y="185"/>
                    <a:pt x="12" y="173"/>
                  </a:cubicBezTo>
                  <a:cubicBezTo>
                    <a:pt x="12" y="173"/>
                    <a:pt x="12" y="173"/>
                    <a:pt x="11" y="173"/>
                  </a:cubicBezTo>
                  <a:moveTo>
                    <a:pt x="186" y="0"/>
                  </a:moveTo>
                  <a:cubicBezTo>
                    <a:pt x="179" y="0"/>
                    <a:pt x="172" y="1"/>
                    <a:pt x="164" y="2"/>
                  </a:cubicBezTo>
                  <a:cubicBezTo>
                    <a:pt x="164" y="2"/>
                    <a:pt x="164" y="2"/>
                    <a:pt x="164" y="2"/>
                  </a:cubicBezTo>
                  <a:cubicBezTo>
                    <a:pt x="165" y="3"/>
                    <a:pt x="165" y="3"/>
                    <a:pt x="165" y="3"/>
                  </a:cubicBezTo>
                  <a:cubicBezTo>
                    <a:pt x="165" y="3"/>
                    <a:pt x="165" y="3"/>
                    <a:pt x="165" y="3"/>
                  </a:cubicBezTo>
                  <a:cubicBezTo>
                    <a:pt x="162" y="3"/>
                    <a:pt x="158" y="4"/>
                    <a:pt x="155" y="5"/>
                  </a:cubicBezTo>
                  <a:cubicBezTo>
                    <a:pt x="155" y="5"/>
                    <a:pt x="155" y="5"/>
                    <a:pt x="154" y="5"/>
                  </a:cubicBezTo>
                  <a:cubicBezTo>
                    <a:pt x="154" y="5"/>
                    <a:pt x="154" y="5"/>
                    <a:pt x="154" y="5"/>
                  </a:cubicBezTo>
                  <a:cubicBezTo>
                    <a:pt x="153" y="5"/>
                    <a:pt x="151" y="6"/>
                    <a:pt x="150" y="6"/>
                  </a:cubicBezTo>
                  <a:cubicBezTo>
                    <a:pt x="149" y="6"/>
                    <a:pt x="149" y="6"/>
                    <a:pt x="149" y="6"/>
                  </a:cubicBezTo>
                  <a:cubicBezTo>
                    <a:pt x="147" y="7"/>
                    <a:pt x="145" y="7"/>
                    <a:pt x="144" y="8"/>
                  </a:cubicBezTo>
                  <a:cubicBezTo>
                    <a:pt x="144" y="8"/>
                    <a:pt x="144" y="8"/>
                    <a:pt x="144" y="8"/>
                  </a:cubicBezTo>
                  <a:cubicBezTo>
                    <a:pt x="144" y="8"/>
                    <a:pt x="144" y="8"/>
                    <a:pt x="143" y="8"/>
                  </a:cubicBezTo>
                  <a:cubicBezTo>
                    <a:pt x="142" y="8"/>
                    <a:pt x="141" y="8"/>
                    <a:pt x="139" y="9"/>
                  </a:cubicBezTo>
                  <a:cubicBezTo>
                    <a:pt x="139" y="9"/>
                    <a:pt x="139" y="9"/>
                    <a:pt x="138" y="9"/>
                  </a:cubicBezTo>
                  <a:cubicBezTo>
                    <a:pt x="137" y="10"/>
                    <a:pt x="135" y="10"/>
                    <a:pt x="134" y="11"/>
                  </a:cubicBezTo>
                  <a:cubicBezTo>
                    <a:pt x="134" y="11"/>
                    <a:pt x="134" y="11"/>
                    <a:pt x="134" y="11"/>
                  </a:cubicBezTo>
                  <a:cubicBezTo>
                    <a:pt x="132" y="11"/>
                    <a:pt x="131" y="12"/>
                    <a:pt x="130" y="13"/>
                  </a:cubicBezTo>
                  <a:cubicBezTo>
                    <a:pt x="129" y="13"/>
                    <a:pt x="129" y="13"/>
                    <a:pt x="129" y="13"/>
                  </a:cubicBezTo>
                  <a:cubicBezTo>
                    <a:pt x="128" y="14"/>
                    <a:pt x="126" y="14"/>
                    <a:pt x="125" y="15"/>
                  </a:cubicBezTo>
                  <a:cubicBezTo>
                    <a:pt x="125" y="15"/>
                    <a:pt x="125" y="15"/>
                    <a:pt x="125" y="15"/>
                  </a:cubicBezTo>
                  <a:cubicBezTo>
                    <a:pt x="123" y="16"/>
                    <a:pt x="121" y="17"/>
                    <a:pt x="119" y="18"/>
                  </a:cubicBezTo>
                  <a:cubicBezTo>
                    <a:pt x="119" y="18"/>
                    <a:pt x="119" y="18"/>
                    <a:pt x="119" y="18"/>
                  </a:cubicBezTo>
                  <a:cubicBezTo>
                    <a:pt x="119" y="19"/>
                    <a:pt x="118" y="19"/>
                    <a:pt x="117" y="19"/>
                  </a:cubicBezTo>
                  <a:cubicBezTo>
                    <a:pt x="116" y="20"/>
                    <a:pt x="115" y="21"/>
                    <a:pt x="114" y="22"/>
                  </a:cubicBezTo>
                  <a:cubicBezTo>
                    <a:pt x="114" y="22"/>
                    <a:pt x="114" y="22"/>
                    <a:pt x="114" y="22"/>
                  </a:cubicBezTo>
                  <a:cubicBezTo>
                    <a:pt x="114" y="22"/>
                    <a:pt x="114" y="22"/>
                    <a:pt x="114" y="22"/>
                  </a:cubicBezTo>
                  <a:cubicBezTo>
                    <a:pt x="112" y="23"/>
                    <a:pt x="110" y="25"/>
                    <a:pt x="108" y="26"/>
                  </a:cubicBezTo>
                  <a:cubicBezTo>
                    <a:pt x="108" y="27"/>
                    <a:pt x="108" y="27"/>
                    <a:pt x="108" y="27"/>
                  </a:cubicBezTo>
                  <a:cubicBezTo>
                    <a:pt x="106" y="28"/>
                    <a:pt x="105" y="30"/>
                    <a:pt x="103" y="31"/>
                  </a:cubicBezTo>
                  <a:cubicBezTo>
                    <a:pt x="102" y="32"/>
                    <a:pt x="102" y="32"/>
                    <a:pt x="102" y="32"/>
                  </a:cubicBezTo>
                  <a:cubicBezTo>
                    <a:pt x="101" y="33"/>
                    <a:pt x="99" y="35"/>
                    <a:pt x="97" y="37"/>
                  </a:cubicBezTo>
                  <a:cubicBezTo>
                    <a:pt x="97" y="37"/>
                    <a:pt x="97" y="37"/>
                    <a:pt x="97" y="37"/>
                  </a:cubicBezTo>
                  <a:cubicBezTo>
                    <a:pt x="97" y="37"/>
                    <a:pt x="97" y="37"/>
                    <a:pt x="97" y="37"/>
                  </a:cubicBezTo>
                  <a:cubicBezTo>
                    <a:pt x="95" y="39"/>
                    <a:pt x="93" y="41"/>
                    <a:pt x="92" y="43"/>
                  </a:cubicBezTo>
                  <a:cubicBezTo>
                    <a:pt x="91" y="43"/>
                    <a:pt x="91" y="43"/>
                    <a:pt x="91" y="43"/>
                  </a:cubicBezTo>
                  <a:cubicBezTo>
                    <a:pt x="90" y="45"/>
                    <a:pt x="88" y="47"/>
                    <a:pt x="86" y="49"/>
                  </a:cubicBezTo>
                  <a:cubicBezTo>
                    <a:pt x="86" y="50"/>
                    <a:pt x="86" y="50"/>
                    <a:pt x="86" y="50"/>
                  </a:cubicBezTo>
                  <a:cubicBezTo>
                    <a:pt x="84" y="52"/>
                    <a:pt x="82" y="54"/>
                    <a:pt x="81" y="56"/>
                  </a:cubicBezTo>
                  <a:cubicBezTo>
                    <a:pt x="80" y="57"/>
                    <a:pt x="80" y="57"/>
                    <a:pt x="80" y="57"/>
                  </a:cubicBezTo>
                  <a:cubicBezTo>
                    <a:pt x="79" y="59"/>
                    <a:pt x="77" y="60"/>
                    <a:pt x="76" y="62"/>
                  </a:cubicBezTo>
                  <a:cubicBezTo>
                    <a:pt x="76" y="63"/>
                    <a:pt x="75" y="63"/>
                    <a:pt x="75" y="63"/>
                  </a:cubicBezTo>
                  <a:cubicBezTo>
                    <a:pt x="75" y="64"/>
                    <a:pt x="75" y="64"/>
                    <a:pt x="75" y="64"/>
                  </a:cubicBezTo>
                  <a:cubicBezTo>
                    <a:pt x="73" y="66"/>
                    <a:pt x="72" y="68"/>
                    <a:pt x="70" y="70"/>
                  </a:cubicBezTo>
                  <a:cubicBezTo>
                    <a:pt x="69" y="71"/>
                    <a:pt x="69" y="71"/>
                    <a:pt x="69" y="71"/>
                  </a:cubicBezTo>
                  <a:cubicBezTo>
                    <a:pt x="69" y="72"/>
                    <a:pt x="69" y="72"/>
                    <a:pt x="69" y="72"/>
                  </a:cubicBezTo>
                  <a:cubicBezTo>
                    <a:pt x="68" y="73"/>
                    <a:pt x="68" y="74"/>
                    <a:pt x="67" y="75"/>
                  </a:cubicBezTo>
                  <a:cubicBezTo>
                    <a:pt x="66" y="76"/>
                    <a:pt x="65" y="77"/>
                    <a:pt x="65" y="78"/>
                  </a:cubicBezTo>
                  <a:cubicBezTo>
                    <a:pt x="64" y="79"/>
                    <a:pt x="64" y="79"/>
                    <a:pt x="64" y="79"/>
                  </a:cubicBezTo>
                  <a:cubicBezTo>
                    <a:pt x="59" y="86"/>
                    <a:pt x="54" y="94"/>
                    <a:pt x="49" y="102"/>
                  </a:cubicBezTo>
                  <a:cubicBezTo>
                    <a:pt x="49" y="102"/>
                    <a:pt x="49" y="102"/>
                    <a:pt x="49" y="102"/>
                  </a:cubicBezTo>
                  <a:cubicBezTo>
                    <a:pt x="48" y="104"/>
                    <a:pt x="47" y="105"/>
                    <a:pt x="47" y="106"/>
                  </a:cubicBezTo>
                  <a:cubicBezTo>
                    <a:pt x="44" y="110"/>
                    <a:pt x="42" y="114"/>
                    <a:pt x="39" y="118"/>
                  </a:cubicBezTo>
                  <a:cubicBezTo>
                    <a:pt x="39" y="118"/>
                    <a:pt x="39" y="118"/>
                    <a:pt x="39" y="118"/>
                  </a:cubicBezTo>
                  <a:cubicBezTo>
                    <a:pt x="39" y="118"/>
                    <a:pt x="39" y="118"/>
                    <a:pt x="39" y="118"/>
                  </a:cubicBezTo>
                  <a:cubicBezTo>
                    <a:pt x="39" y="119"/>
                    <a:pt x="39" y="119"/>
                    <a:pt x="39" y="119"/>
                  </a:cubicBezTo>
                  <a:cubicBezTo>
                    <a:pt x="38" y="121"/>
                    <a:pt x="37" y="122"/>
                    <a:pt x="37" y="123"/>
                  </a:cubicBezTo>
                  <a:cubicBezTo>
                    <a:pt x="37" y="123"/>
                    <a:pt x="37" y="123"/>
                    <a:pt x="37" y="123"/>
                  </a:cubicBezTo>
                  <a:cubicBezTo>
                    <a:pt x="37" y="123"/>
                    <a:pt x="37" y="123"/>
                    <a:pt x="37" y="123"/>
                  </a:cubicBezTo>
                  <a:cubicBezTo>
                    <a:pt x="36" y="123"/>
                    <a:pt x="36" y="123"/>
                    <a:pt x="36" y="123"/>
                  </a:cubicBezTo>
                  <a:cubicBezTo>
                    <a:pt x="36" y="124"/>
                    <a:pt x="36" y="124"/>
                    <a:pt x="36" y="124"/>
                  </a:cubicBezTo>
                  <a:cubicBezTo>
                    <a:pt x="35" y="126"/>
                    <a:pt x="34" y="127"/>
                    <a:pt x="33" y="128"/>
                  </a:cubicBezTo>
                  <a:cubicBezTo>
                    <a:pt x="33" y="128"/>
                    <a:pt x="33" y="128"/>
                    <a:pt x="33" y="128"/>
                  </a:cubicBezTo>
                  <a:cubicBezTo>
                    <a:pt x="33" y="129"/>
                    <a:pt x="33" y="129"/>
                    <a:pt x="33" y="129"/>
                  </a:cubicBezTo>
                  <a:cubicBezTo>
                    <a:pt x="34" y="130"/>
                    <a:pt x="34" y="130"/>
                    <a:pt x="35" y="131"/>
                  </a:cubicBezTo>
                  <a:cubicBezTo>
                    <a:pt x="60" y="86"/>
                    <a:pt x="96" y="31"/>
                    <a:pt x="127" y="15"/>
                  </a:cubicBezTo>
                  <a:cubicBezTo>
                    <a:pt x="139" y="9"/>
                    <a:pt x="154" y="5"/>
                    <a:pt x="167" y="3"/>
                  </a:cubicBezTo>
                  <a:cubicBezTo>
                    <a:pt x="167" y="2"/>
                    <a:pt x="167" y="2"/>
                    <a:pt x="167" y="2"/>
                  </a:cubicBezTo>
                  <a:cubicBezTo>
                    <a:pt x="173" y="1"/>
                    <a:pt x="180" y="0"/>
                    <a:pt x="186" y="0"/>
                  </a:cubicBezTo>
                </a:path>
              </a:pathLst>
            </a:custGeom>
            <a:solidFill>
              <a:srgbClr val="898C8F"/>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26" name="Freeform 25"/>
            <p:cNvSpPr>
              <a:spLocks noEditPoints="1"/>
            </p:cNvSpPr>
            <p:nvPr/>
          </p:nvSpPr>
          <p:spPr bwMode="auto">
            <a:xfrm>
              <a:off x="5348288" y="5208588"/>
              <a:ext cx="211138" cy="317500"/>
            </a:xfrm>
            <a:custGeom>
              <a:avLst/>
              <a:gdLst>
                <a:gd name="T0" fmla="*/ 2 w 10"/>
                <a:gd name="T1" fmla="*/ 9 h 15"/>
                <a:gd name="T2" fmla="*/ 0 w 10"/>
                <a:gd name="T3" fmla="*/ 12 h 15"/>
                <a:gd name="T4" fmla="*/ 0 w 10"/>
                <a:gd name="T5" fmla="*/ 15 h 15"/>
                <a:gd name="T6" fmla="*/ 2 w 10"/>
                <a:gd name="T7" fmla="*/ 12 h 15"/>
                <a:gd name="T8" fmla="*/ 2 w 10"/>
                <a:gd name="T9" fmla="*/ 9 h 15"/>
                <a:gd name="T10" fmla="*/ 9 w 10"/>
                <a:gd name="T11" fmla="*/ 0 h 15"/>
                <a:gd name="T12" fmla="*/ 9 w 10"/>
                <a:gd name="T13" fmla="*/ 0 h 15"/>
                <a:gd name="T14" fmla="*/ 10 w 10"/>
                <a:gd name="T15" fmla="*/ 1 h 15"/>
                <a:gd name="T16" fmla="*/ 10 w 10"/>
                <a:gd name="T17" fmla="*/ 1 h 15"/>
                <a:gd name="T18" fmla="*/ 9 w 10"/>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5">
                  <a:moveTo>
                    <a:pt x="2" y="9"/>
                  </a:moveTo>
                  <a:cubicBezTo>
                    <a:pt x="1" y="10"/>
                    <a:pt x="0" y="11"/>
                    <a:pt x="0" y="12"/>
                  </a:cubicBezTo>
                  <a:cubicBezTo>
                    <a:pt x="0" y="15"/>
                    <a:pt x="0" y="15"/>
                    <a:pt x="0" y="15"/>
                  </a:cubicBezTo>
                  <a:cubicBezTo>
                    <a:pt x="1" y="14"/>
                    <a:pt x="1" y="13"/>
                    <a:pt x="2" y="12"/>
                  </a:cubicBezTo>
                  <a:cubicBezTo>
                    <a:pt x="2" y="9"/>
                    <a:pt x="2" y="9"/>
                    <a:pt x="2" y="9"/>
                  </a:cubicBezTo>
                  <a:moveTo>
                    <a:pt x="9" y="0"/>
                  </a:moveTo>
                  <a:cubicBezTo>
                    <a:pt x="9" y="0"/>
                    <a:pt x="9" y="0"/>
                    <a:pt x="9" y="0"/>
                  </a:cubicBezTo>
                  <a:cubicBezTo>
                    <a:pt x="10" y="1"/>
                    <a:pt x="10" y="1"/>
                    <a:pt x="10" y="1"/>
                  </a:cubicBezTo>
                  <a:cubicBezTo>
                    <a:pt x="10" y="1"/>
                    <a:pt x="10" y="1"/>
                    <a:pt x="10" y="1"/>
                  </a:cubicBezTo>
                  <a:cubicBezTo>
                    <a:pt x="9" y="0"/>
                    <a:pt x="9" y="0"/>
                    <a:pt x="9" y="0"/>
                  </a:cubicBezTo>
                </a:path>
              </a:pathLst>
            </a:custGeom>
            <a:solidFill>
              <a:srgbClr val="59442E"/>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27" name="Freeform 26"/>
            <p:cNvSpPr/>
            <p:nvPr/>
          </p:nvSpPr>
          <p:spPr bwMode="auto">
            <a:xfrm>
              <a:off x="5370513" y="5060950"/>
              <a:ext cx="485775" cy="717550"/>
            </a:xfrm>
            <a:custGeom>
              <a:avLst/>
              <a:gdLst>
                <a:gd name="T0" fmla="*/ 0 w 306"/>
                <a:gd name="T1" fmla="*/ 0 h 452"/>
                <a:gd name="T2" fmla="*/ 13 w 306"/>
                <a:gd name="T3" fmla="*/ 213 h 452"/>
                <a:gd name="T4" fmla="*/ 13 w 306"/>
                <a:gd name="T5" fmla="*/ 253 h 452"/>
                <a:gd name="T6" fmla="*/ 26 w 306"/>
                <a:gd name="T7" fmla="*/ 333 h 452"/>
                <a:gd name="T8" fmla="*/ 159 w 306"/>
                <a:gd name="T9" fmla="*/ 452 h 452"/>
                <a:gd name="T10" fmla="*/ 306 w 306"/>
                <a:gd name="T11" fmla="*/ 266 h 452"/>
                <a:gd name="T12" fmla="*/ 306 w 306"/>
                <a:gd name="T13" fmla="*/ 253 h 452"/>
                <a:gd name="T14" fmla="*/ 119 w 306"/>
                <a:gd name="T15" fmla="*/ 107 h 452"/>
                <a:gd name="T16" fmla="*/ 106 w 306"/>
                <a:gd name="T17" fmla="*/ 93 h 452"/>
                <a:gd name="T18" fmla="*/ 0 w 306"/>
                <a:gd name="T19" fmla="*/ 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6" h="452">
                  <a:moveTo>
                    <a:pt x="0" y="0"/>
                  </a:moveTo>
                  <a:lnTo>
                    <a:pt x="13" y="213"/>
                  </a:lnTo>
                  <a:lnTo>
                    <a:pt x="13" y="253"/>
                  </a:lnTo>
                  <a:lnTo>
                    <a:pt x="26" y="333"/>
                  </a:lnTo>
                  <a:lnTo>
                    <a:pt x="159" y="452"/>
                  </a:lnTo>
                  <a:lnTo>
                    <a:pt x="306" y="266"/>
                  </a:lnTo>
                  <a:lnTo>
                    <a:pt x="306" y="253"/>
                  </a:lnTo>
                  <a:lnTo>
                    <a:pt x="119" y="107"/>
                  </a:lnTo>
                  <a:lnTo>
                    <a:pt x="106" y="93"/>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28" name="Freeform 27"/>
            <p:cNvSpPr/>
            <p:nvPr/>
          </p:nvSpPr>
          <p:spPr bwMode="auto">
            <a:xfrm>
              <a:off x="5370513" y="5060950"/>
              <a:ext cx="485775" cy="717550"/>
            </a:xfrm>
            <a:custGeom>
              <a:avLst/>
              <a:gdLst>
                <a:gd name="T0" fmla="*/ 0 w 306"/>
                <a:gd name="T1" fmla="*/ 0 h 452"/>
                <a:gd name="T2" fmla="*/ 13 w 306"/>
                <a:gd name="T3" fmla="*/ 213 h 452"/>
                <a:gd name="T4" fmla="*/ 13 w 306"/>
                <a:gd name="T5" fmla="*/ 253 h 452"/>
                <a:gd name="T6" fmla="*/ 26 w 306"/>
                <a:gd name="T7" fmla="*/ 333 h 452"/>
                <a:gd name="T8" fmla="*/ 159 w 306"/>
                <a:gd name="T9" fmla="*/ 452 h 452"/>
                <a:gd name="T10" fmla="*/ 306 w 306"/>
                <a:gd name="T11" fmla="*/ 266 h 452"/>
                <a:gd name="T12" fmla="*/ 306 w 306"/>
                <a:gd name="T13" fmla="*/ 253 h 452"/>
                <a:gd name="T14" fmla="*/ 119 w 306"/>
                <a:gd name="T15" fmla="*/ 107 h 452"/>
                <a:gd name="T16" fmla="*/ 106 w 306"/>
                <a:gd name="T17" fmla="*/ 93 h 452"/>
                <a:gd name="T18" fmla="*/ 0 w 306"/>
                <a:gd name="T19" fmla="*/ 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6" h="452">
                  <a:moveTo>
                    <a:pt x="0" y="0"/>
                  </a:moveTo>
                  <a:lnTo>
                    <a:pt x="13" y="213"/>
                  </a:lnTo>
                  <a:lnTo>
                    <a:pt x="13" y="253"/>
                  </a:lnTo>
                  <a:lnTo>
                    <a:pt x="26" y="333"/>
                  </a:lnTo>
                  <a:lnTo>
                    <a:pt x="159" y="452"/>
                  </a:lnTo>
                  <a:lnTo>
                    <a:pt x="306" y="266"/>
                  </a:lnTo>
                  <a:lnTo>
                    <a:pt x="306" y="253"/>
                  </a:lnTo>
                  <a:lnTo>
                    <a:pt x="119" y="107"/>
                  </a:lnTo>
                  <a:lnTo>
                    <a:pt x="106" y="9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29" name="Freeform 28"/>
            <p:cNvSpPr>
              <a:spLocks noEditPoints="1"/>
            </p:cNvSpPr>
            <p:nvPr/>
          </p:nvSpPr>
          <p:spPr bwMode="auto">
            <a:xfrm>
              <a:off x="5370513" y="1074738"/>
              <a:ext cx="3910013" cy="4408489"/>
            </a:xfrm>
            <a:custGeom>
              <a:avLst/>
              <a:gdLst>
                <a:gd name="T0" fmla="*/ 9 w 185"/>
                <a:gd name="T1" fmla="*/ 170 h 209"/>
                <a:gd name="T2" fmla="*/ 0 w 185"/>
                <a:gd name="T3" fmla="*/ 189 h 209"/>
                <a:gd name="T4" fmla="*/ 8 w 185"/>
                <a:gd name="T5" fmla="*/ 196 h 209"/>
                <a:gd name="T6" fmla="*/ 9 w 185"/>
                <a:gd name="T7" fmla="*/ 197 h 209"/>
                <a:gd name="T8" fmla="*/ 23 w 185"/>
                <a:gd name="T9" fmla="*/ 208 h 209"/>
                <a:gd name="T10" fmla="*/ 23 w 185"/>
                <a:gd name="T11" fmla="*/ 209 h 209"/>
                <a:gd name="T12" fmla="*/ 27 w 185"/>
                <a:gd name="T13" fmla="*/ 205 h 209"/>
                <a:gd name="T14" fmla="*/ 2 w 185"/>
                <a:gd name="T15" fmla="*/ 184 h 209"/>
                <a:gd name="T16" fmla="*/ 9 w 185"/>
                <a:gd name="T17" fmla="*/ 170 h 209"/>
                <a:gd name="T18" fmla="*/ 9 w 185"/>
                <a:gd name="T19" fmla="*/ 170 h 209"/>
                <a:gd name="T20" fmla="*/ 164 w 185"/>
                <a:gd name="T21" fmla="*/ 0 h 209"/>
                <a:gd name="T22" fmla="*/ 124 w 185"/>
                <a:gd name="T23" fmla="*/ 12 h 209"/>
                <a:gd name="T24" fmla="*/ 32 w 185"/>
                <a:gd name="T25" fmla="*/ 128 h 209"/>
                <a:gd name="T26" fmla="*/ 32 w 185"/>
                <a:gd name="T27" fmla="*/ 128 h 209"/>
                <a:gd name="T28" fmla="*/ 39 w 185"/>
                <a:gd name="T29" fmla="*/ 115 h 209"/>
                <a:gd name="T30" fmla="*/ 76 w 185"/>
                <a:gd name="T31" fmla="*/ 146 h 209"/>
                <a:gd name="T32" fmla="*/ 114 w 185"/>
                <a:gd name="T33" fmla="*/ 102 h 209"/>
                <a:gd name="T34" fmla="*/ 112 w 185"/>
                <a:gd name="T35" fmla="*/ 58 h 209"/>
                <a:gd name="T36" fmla="*/ 137 w 185"/>
                <a:gd name="T37" fmla="*/ 46 h 209"/>
                <a:gd name="T38" fmla="*/ 156 w 185"/>
                <a:gd name="T39" fmla="*/ 53 h 209"/>
                <a:gd name="T40" fmla="*/ 185 w 185"/>
                <a:gd name="T41" fmla="*/ 18 h 209"/>
                <a:gd name="T42" fmla="*/ 164 w 185"/>
                <a:gd name="T43"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5" h="209">
                  <a:moveTo>
                    <a:pt x="9" y="170"/>
                  </a:moveTo>
                  <a:cubicBezTo>
                    <a:pt x="3" y="182"/>
                    <a:pt x="0" y="189"/>
                    <a:pt x="0" y="189"/>
                  </a:cubicBezTo>
                  <a:cubicBezTo>
                    <a:pt x="8" y="196"/>
                    <a:pt x="8" y="196"/>
                    <a:pt x="8" y="196"/>
                  </a:cubicBezTo>
                  <a:cubicBezTo>
                    <a:pt x="9" y="197"/>
                    <a:pt x="9" y="197"/>
                    <a:pt x="9" y="197"/>
                  </a:cubicBezTo>
                  <a:cubicBezTo>
                    <a:pt x="23" y="208"/>
                    <a:pt x="23" y="208"/>
                    <a:pt x="23" y="208"/>
                  </a:cubicBezTo>
                  <a:cubicBezTo>
                    <a:pt x="23" y="209"/>
                    <a:pt x="23" y="209"/>
                    <a:pt x="23" y="209"/>
                  </a:cubicBezTo>
                  <a:cubicBezTo>
                    <a:pt x="27" y="205"/>
                    <a:pt x="27" y="205"/>
                    <a:pt x="27" y="205"/>
                  </a:cubicBezTo>
                  <a:cubicBezTo>
                    <a:pt x="2" y="184"/>
                    <a:pt x="2" y="184"/>
                    <a:pt x="2" y="184"/>
                  </a:cubicBezTo>
                  <a:cubicBezTo>
                    <a:pt x="4" y="181"/>
                    <a:pt x="6" y="176"/>
                    <a:pt x="9" y="170"/>
                  </a:cubicBezTo>
                  <a:cubicBezTo>
                    <a:pt x="9" y="170"/>
                    <a:pt x="9" y="170"/>
                    <a:pt x="9" y="170"/>
                  </a:cubicBezTo>
                  <a:moveTo>
                    <a:pt x="164" y="0"/>
                  </a:moveTo>
                  <a:cubicBezTo>
                    <a:pt x="151" y="2"/>
                    <a:pt x="136" y="6"/>
                    <a:pt x="124" y="12"/>
                  </a:cubicBezTo>
                  <a:cubicBezTo>
                    <a:pt x="93" y="28"/>
                    <a:pt x="57" y="83"/>
                    <a:pt x="32" y="128"/>
                  </a:cubicBezTo>
                  <a:cubicBezTo>
                    <a:pt x="32" y="128"/>
                    <a:pt x="32" y="128"/>
                    <a:pt x="32" y="128"/>
                  </a:cubicBezTo>
                  <a:cubicBezTo>
                    <a:pt x="34" y="123"/>
                    <a:pt x="37" y="119"/>
                    <a:pt x="39" y="115"/>
                  </a:cubicBezTo>
                  <a:cubicBezTo>
                    <a:pt x="76" y="146"/>
                    <a:pt x="76" y="146"/>
                    <a:pt x="76" y="146"/>
                  </a:cubicBezTo>
                  <a:cubicBezTo>
                    <a:pt x="114" y="102"/>
                    <a:pt x="114" y="102"/>
                    <a:pt x="114" y="102"/>
                  </a:cubicBezTo>
                  <a:cubicBezTo>
                    <a:pt x="102" y="90"/>
                    <a:pt x="101" y="71"/>
                    <a:pt x="112" y="58"/>
                  </a:cubicBezTo>
                  <a:cubicBezTo>
                    <a:pt x="118" y="50"/>
                    <a:pt x="127" y="46"/>
                    <a:pt x="137" y="46"/>
                  </a:cubicBezTo>
                  <a:cubicBezTo>
                    <a:pt x="143" y="46"/>
                    <a:pt x="150" y="48"/>
                    <a:pt x="156" y="53"/>
                  </a:cubicBezTo>
                  <a:cubicBezTo>
                    <a:pt x="185" y="18"/>
                    <a:pt x="185" y="18"/>
                    <a:pt x="185" y="18"/>
                  </a:cubicBezTo>
                  <a:cubicBezTo>
                    <a:pt x="164" y="0"/>
                    <a:pt x="164" y="0"/>
                    <a:pt x="164" y="0"/>
                  </a:cubicBez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30" name="Freeform 29"/>
            <p:cNvSpPr/>
            <p:nvPr/>
          </p:nvSpPr>
          <p:spPr bwMode="auto">
            <a:xfrm>
              <a:off x="7504113" y="2044700"/>
              <a:ext cx="1163638" cy="1181100"/>
            </a:xfrm>
            <a:custGeom>
              <a:avLst/>
              <a:gdLst>
                <a:gd name="T0" fmla="*/ 36 w 55"/>
                <a:gd name="T1" fmla="*/ 0 h 56"/>
                <a:gd name="T2" fmla="*/ 11 w 55"/>
                <a:gd name="T3" fmla="*/ 12 h 56"/>
                <a:gd name="T4" fmla="*/ 13 w 55"/>
                <a:gd name="T5" fmla="*/ 56 h 56"/>
                <a:gd name="T6" fmla="*/ 17 w 55"/>
                <a:gd name="T7" fmla="*/ 51 h 56"/>
                <a:gd name="T8" fmla="*/ 16 w 55"/>
                <a:gd name="T9" fmla="*/ 16 h 56"/>
                <a:gd name="T10" fmla="*/ 36 w 55"/>
                <a:gd name="T11" fmla="*/ 7 h 56"/>
                <a:gd name="T12" fmla="*/ 51 w 55"/>
                <a:gd name="T13" fmla="*/ 11 h 56"/>
                <a:gd name="T14" fmla="*/ 55 w 55"/>
                <a:gd name="T15" fmla="*/ 7 h 56"/>
                <a:gd name="T16" fmla="*/ 36 w 55"/>
                <a:gd name="T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6">
                  <a:moveTo>
                    <a:pt x="36" y="0"/>
                  </a:moveTo>
                  <a:cubicBezTo>
                    <a:pt x="26" y="0"/>
                    <a:pt x="17" y="4"/>
                    <a:pt x="11" y="12"/>
                  </a:cubicBezTo>
                  <a:cubicBezTo>
                    <a:pt x="0" y="25"/>
                    <a:pt x="1" y="44"/>
                    <a:pt x="13" y="56"/>
                  </a:cubicBezTo>
                  <a:cubicBezTo>
                    <a:pt x="17" y="51"/>
                    <a:pt x="17" y="51"/>
                    <a:pt x="17" y="51"/>
                  </a:cubicBezTo>
                  <a:cubicBezTo>
                    <a:pt x="8" y="41"/>
                    <a:pt x="7" y="26"/>
                    <a:pt x="16" y="16"/>
                  </a:cubicBezTo>
                  <a:cubicBezTo>
                    <a:pt x="21" y="10"/>
                    <a:pt x="28" y="7"/>
                    <a:pt x="36" y="7"/>
                  </a:cubicBezTo>
                  <a:cubicBezTo>
                    <a:pt x="41" y="7"/>
                    <a:pt x="46" y="8"/>
                    <a:pt x="51" y="11"/>
                  </a:cubicBezTo>
                  <a:cubicBezTo>
                    <a:pt x="55" y="7"/>
                    <a:pt x="55" y="7"/>
                    <a:pt x="55" y="7"/>
                  </a:cubicBezTo>
                  <a:cubicBezTo>
                    <a:pt x="49" y="2"/>
                    <a:pt x="42" y="0"/>
                    <a:pt x="36" y="0"/>
                  </a:cubicBezTo>
                </a:path>
              </a:pathLst>
            </a:custGeom>
            <a:solidFill>
              <a:srgbClr val="0E3044"/>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31" name="Freeform 30"/>
            <p:cNvSpPr/>
            <p:nvPr/>
          </p:nvSpPr>
          <p:spPr bwMode="auto">
            <a:xfrm>
              <a:off x="7653338" y="2192338"/>
              <a:ext cx="928688" cy="928688"/>
            </a:xfrm>
            <a:custGeom>
              <a:avLst/>
              <a:gdLst>
                <a:gd name="T0" fmla="*/ 29 w 44"/>
                <a:gd name="T1" fmla="*/ 0 h 44"/>
                <a:gd name="T2" fmla="*/ 9 w 44"/>
                <a:gd name="T3" fmla="*/ 9 h 44"/>
                <a:gd name="T4" fmla="*/ 10 w 44"/>
                <a:gd name="T5" fmla="*/ 44 h 44"/>
                <a:gd name="T6" fmla="*/ 44 w 44"/>
                <a:gd name="T7" fmla="*/ 4 h 44"/>
                <a:gd name="T8" fmla="*/ 29 w 44"/>
                <a:gd name="T9" fmla="*/ 0 h 44"/>
              </a:gdLst>
              <a:ahLst/>
              <a:cxnLst>
                <a:cxn ang="0">
                  <a:pos x="T0" y="T1"/>
                </a:cxn>
                <a:cxn ang="0">
                  <a:pos x="T2" y="T3"/>
                </a:cxn>
                <a:cxn ang="0">
                  <a:pos x="T4" y="T5"/>
                </a:cxn>
                <a:cxn ang="0">
                  <a:pos x="T6" y="T7"/>
                </a:cxn>
                <a:cxn ang="0">
                  <a:pos x="T8" y="T9"/>
                </a:cxn>
              </a:cxnLst>
              <a:rect l="0" t="0" r="r" b="b"/>
              <a:pathLst>
                <a:path w="44" h="44">
                  <a:moveTo>
                    <a:pt x="29" y="0"/>
                  </a:moveTo>
                  <a:cubicBezTo>
                    <a:pt x="21" y="0"/>
                    <a:pt x="14" y="3"/>
                    <a:pt x="9" y="9"/>
                  </a:cubicBezTo>
                  <a:cubicBezTo>
                    <a:pt x="0" y="19"/>
                    <a:pt x="1" y="34"/>
                    <a:pt x="10" y="44"/>
                  </a:cubicBezTo>
                  <a:cubicBezTo>
                    <a:pt x="44" y="4"/>
                    <a:pt x="44" y="4"/>
                    <a:pt x="44" y="4"/>
                  </a:cubicBezTo>
                  <a:cubicBezTo>
                    <a:pt x="39" y="1"/>
                    <a:pt x="34" y="0"/>
                    <a:pt x="29" y="0"/>
                  </a:cubicBezTo>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32" name="Freeform 31"/>
            <p:cNvSpPr/>
            <p:nvPr/>
          </p:nvSpPr>
          <p:spPr bwMode="auto">
            <a:xfrm>
              <a:off x="8836025" y="990600"/>
              <a:ext cx="846138" cy="463550"/>
            </a:xfrm>
            <a:custGeom>
              <a:avLst/>
              <a:gdLst>
                <a:gd name="T0" fmla="*/ 38 w 40"/>
                <a:gd name="T1" fmla="*/ 0 h 22"/>
                <a:gd name="T2" fmla="*/ 19 w 40"/>
                <a:gd name="T3" fmla="*/ 1 h 22"/>
                <a:gd name="T4" fmla="*/ 0 w 40"/>
                <a:gd name="T5" fmla="*/ 3 h 22"/>
                <a:gd name="T6" fmla="*/ 0 w 40"/>
                <a:gd name="T7" fmla="*/ 4 h 22"/>
                <a:gd name="T8" fmla="*/ 21 w 40"/>
                <a:gd name="T9" fmla="*/ 22 h 22"/>
                <a:gd name="T10" fmla="*/ 40 w 40"/>
                <a:gd name="T11" fmla="*/ 0 h 22"/>
                <a:gd name="T12" fmla="*/ 40 w 40"/>
                <a:gd name="T13" fmla="*/ 0 h 22"/>
                <a:gd name="T14" fmla="*/ 38 w 40"/>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22">
                  <a:moveTo>
                    <a:pt x="38" y="0"/>
                  </a:moveTo>
                  <a:cubicBezTo>
                    <a:pt x="35" y="0"/>
                    <a:pt x="28" y="0"/>
                    <a:pt x="19" y="1"/>
                  </a:cubicBezTo>
                  <a:cubicBezTo>
                    <a:pt x="13" y="1"/>
                    <a:pt x="6" y="2"/>
                    <a:pt x="0" y="3"/>
                  </a:cubicBezTo>
                  <a:cubicBezTo>
                    <a:pt x="0" y="4"/>
                    <a:pt x="0" y="4"/>
                    <a:pt x="0" y="4"/>
                  </a:cubicBezTo>
                  <a:cubicBezTo>
                    <a:pt x="21" y="22"/>
                    <a:pt x="21" y="22"/>
                    <a:pt x="21" y="22"/>
                  </a:cubicBezTo>
                  <a:cubicBezTo>
                    <a:pt x="40" y="0"/>
                    <a:pt x="40" y="0"/>
                    <a:pt x="40" y="0"/>
                  </a:cubicBezTo>
                  <a:cubicBezTo>
                    <a:pt x="40" y="0"/>
                    <a:pt x="40" y="0"/>
                    <a:pt x="40" y="0"/>
                  </a:cubicBezTo>
                  <a:cubicBezTo>
                    <a:pt x="40" y="0"/>
                    <a:pt x="39" y="0"/>
                    <a:pt x="38" y="0"/>
                  </a:cubicBezTo>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33" name="Freeform 32"/>
            <p:cNvSpPr/>
            <p:nvPr/>
          </p:nvSpPr>
          <p:spPr bwMode="auto">
            <a:xfrm>
              <a:off x="5411788" y="3500438"/>
              <a:ext cx="1565275" cy="1898650"/>
            </a:xfrm>
            <a:custGeom>
              <a:avLst/>
              <a:gdLst>
                <a:gd name="T0" fmla="*/ 37 w 74"/>
                <a:gd name="T1" fmla="*/ 0 h 90"/>
                <a:gd name="T2" fmla="*/ 30 w 74"/>
                <a:gd name="T3" fmla="*/ 13 h 90"/>
                <a:gd name="T4" fmla="*/ 38 w 74"/>
                <a:gd name="T5" fmla="*/ 32 h 90"/>
                <a:gd name="T6" fmla="*/ 6 w 74"/>
                <a:gd name="T7" fmla="*/ 70 h 90"/>
                <a:gd name="T8" fmla="*/ 7 w 74"/>
                <a:gd name="T9" fmla="*/ 55 h 90"/>
                <a:gd name="T10" fmla="*/ 0 w 74"/>
                <a:gd name="T11" fmla="*/ 69 h 90"/>
                <a:gd name="T12" fmla="*/ 25 w 74"/>
                <a:gd name="T13" fmla="*/ 90 h 90"/>
                <a:gd name="T14" fmla="*/ 74 w 74"/>
                <a:gd name="T15" fmla="*/ 31 h 90"/>
                <a:gd name="T16" fmla="*/ 37 w 74"/>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0">
                  <a:moveTo>
                    <a:pt x="37" y="0"/>
                  </a:moveTo>
                  <a:cubicBezTo>
                    <a:pt x="35" y="4"/>
                    <a:pt x="32" y="8"/>
                    <a:pt x="30" y="13"/>
                  </a:cubicBezTo>
                  <a:cubicBezTo>
                    <a:pt x="37" y="20"/>
                    <a:pt x="38" y="32"/>
                    <a:pt x="38" y="32"/>
                  </a:cubicBezTo>
                  <a:cubicBezTo>
                    <a:pt x="6" y="70"/>
                    <a:pt x="6" y="70"/>
                    <a:pt x="6" y="70"/>
                  </a:cubicBezTo>
                  <a:cubicBezTo>
                    <a:pt x="10" y="60"/>
                    <a:pt x="10" y="56"/>
                    <a:pt x="7" y="55"/>
                  </a:cubicBezTo>
                  <a:cubicBezTo>
                    <a:pt x="4" y="61"/>
                    <a:pt x="2" y="66"/>
                    <a:pt x="0" y="69"/>
                  </a:cubicBezTo>
                  <a:cubicBezTo>
                    <a:pt x="25" y="90"/>
                    <a:pt x="25" y="90"/>
                    <a:pt x="25" y="90"/>
                  </a:cubicBezTo>
                  <a:cubicBezTo>
                    <a:pt x="74" y="31"/>
                    <a:pt x="74" y="31"/>
                    <a:pt x="74" y="31"/>
                  </a:cubicBezTo>
                  <a:cubicBezTo>
                    <a:pt x="37" y="0"/>
                    <a:pt x="37" y="0"/>
                    <a:pt x="37" y="0"/>
                  </a:cubicBezTo>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34" name="Freeform 33"/>
            <p:cNvSpPr>
              <a:spLocks noEditPoints="1"/>
            </p:cNvSpPr>
            <p:nvPr/>
          </p:nvSpPr>
          <p:spPr bwMode="auto">
            <a:xfrm>
              <a:off x="3954463" y="3668713"/>
              <a:ext cx="1731963" cy="1982788"/>
            </a:xfrm>
            <a:custGeom>
              <a:avLst/>
              <a:gdLst>
                <a:gd name="T0" fmla="*/ 3 w 82"/>
                <a:gd name="T1" fmla="*/ 94 h 94"/>
                <a:gd name="T2" fmla="*/ 0 w 82"/>
                <a:gd name="T3" fmla="*/ 94 h 94"/>
                <a:gd name="T4" fmla="*/ 0 w 82"/>
                <a:gd name="T5" fmla="*/ 94 h 94"/>
                <a:gd name="T6" fmla="*/ 3 w 82"/>
                <a:gd name="T7" fmla="*/ 94 h 94"/>
                <a:gd name="T8" fmla="*/ 3 w 82"/>
                <a:gd name="T9" fmla="*/ 94 h 94"/>
                <a:gd name="T10" fmla="*/ 62 w 82"/>
                <a:gd name="T11" fmla="*/ 7 h 94"/>
                <a:gd name="T12" fmla="*/ 47 w 82"/>
                <a:gd name="T13" fmla="*/ 20 h 94"/>
                <a:gd name="T14" fmla="*/ 62 w 82"/>
                <a:gd name="T15" fmla="*/ 7 h 94"/>
                <a:gd name="T16" fmla="*/ 79 w 82"/>
                <a:gd name="T17" fmla="*/ 0 h 94"/>
                <a:gd name="T18" fmla="*/ 73 w 82"/>
                <a:gd name="T19" fmla="*/ 2 h 94"/>
                <a:gd name="T20" fmla="*/ 76 w 82"/>
                <a:gd name="T21" fmla="*/ 1 h 94"/>
                <a:gd name="T22" fmla="*/ 76 w 82"/>
                <a:gd name="T23" fmla="*/ 1 h 94"/>
                <a:gd name="T24" fmla="*/ 79 w 82"/>
                <a:gd name="T25" fmla="*/ 0 h 94"/>
                <a:gd name="T26" fmla="*/ 82 w 82"/>
                <a:gd name="T27" fmla="*/ 0 h 94"/>
                <a:gd name="T28" fmla="*/ 80 w 82"/>
                <a:gd name="T29" fmla="*/ 0 h 94"/>
                <a:gd name="T30" fmla="*/ 80 w 82"/>
                <a:gd name="T31" fmla="*/ 0 h 94"/>
                <a:gd name="T32" fmla="*/ 82 w 82"/>
                <a:gd name="T33" fmla="*/ 0 h 94"/>
                <a:gd name="T34" fmla="*/ 82 w 82"/>
                <a:gd name="T3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94">
                  <a:moveTo>
                    <a:pt x="3" y="94"/>
                  </a:moveTo>
                  <a:cubicBezTo>
                    <a:pt x="0" y="94"/>
                    <a:pt x="0" y="94"/>
                    <a:pt x="0" y="94"/>
                  </a:cubicBezTo>
                  <a:cubicBezTo>
                    <a:pt x="0" y="94"/>
                    <a:pt x="0" y="94"/>
                    <a:pt x="0" y="94"/>
                  </a:cubicBezTo>
                  <a:cubicBezTo>
                    <a:pt x="3" y="94"/>
                    <a:pt x="3" y="94"/>
                    <a:pt x="3" y="94"/>
                  </a:cubicBezTo>
                  <a:cubicBezTo>
                    <a:pt x="3" y="94"/>
                    <a:pt x="3" y="94"/>
                    <a:pt x="3" y="94"/>
                  </a:cubicBezTo>
                  <a:moveTo>
                    <a:pt x="62" y="7"/>
                  </a:moveTo>
                  <a:cubicBezTo>
                    <a:pt x="57" y="10"/>
                    <a:pt x="52" y="15"/>
                    <a:pt x="47" y="20"/>
                  </a:cubicBezTo>
                  <a:cubicBezTo>
                    <a:pt x="52" y="15"/>
                    <a:pt x="57" y="10"/>
                    <a:pt x="62" y="7"/>
                  </a:cubicBezTo>
                  <a:moveTo>
                    <a:pt x="79" y="0"/>
                  </a:moveTo>
                  <a:cubicBezTo>
                    <a:pt x="77" y="1"/>
                    <a:pt x="75" y="1"/>
                    <a:pt x="73" y="2"/>
                  </a:cubicBezTo>
                  <a:cubicBezTo>
                    <a:pt x="74" y="1"/>
                    <a:pt x="75" y="1"/>
                    <a:pt x="76" y="1"/>
                  </a:cubicBezTo>
                  <a:cubicBezTo>
                    <a:pt x="76" y="1"/>
                    <a:pt x="76" y="1"/>
                    <a:pt x="76" y="1"/>
                  </a:cubicBezTo>
                  <a:cubicBezTo>
                    <a:pt x="77" y="1"/>
                    <a:pt x="78" y="0"/>
                    <a:pt x="79" y="0"/>
                  </a:cubicBezTo>
                  <a:moveTo>
                    <a:pt x="82" y="0"/>
                  </a:moveTo>
                  <a:cubicBezTo>
                    <a:pt x="82" y="0"/>
                    <a:pt x="81" y="0"/>
                    <a:pt x="80" y="0"/>
                  </a:cubicBezTo>
                  <a:cubicBezTo>
                    <a:pt x="80" y="0"/>
                    <a:pt x="80" y="0"/>
                    <a:pt x="80" y="0"/>
                  </a:cubicBezTo>
                  <a:cubicBezTo>
                    <a:pt x="81" y="0"/>
                    <a:pt x="82" y="0"/>
                    <a:pt x="82" y="0"/>
                  </a:cubicBezTo>
                  <a:cubicBezTo>
                    <a:pt x="82" y="0"/>
                    <a:pt x="82" y="0"/>
                    <a:pt x="82" y="0"/>
                  </a:cubicBezTo>
                </a:path>
              </a:pathLst>
            </a:custGeom>
            <a:solidFill>
              <a:srgbClr val="D1D3D4"/>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35" name="Freeform 34"/>
            <p:cNvSpPr/>
            <p:nvPr/>
          </p:nvSpPr>
          <p:spPr bwMode="auto">
            <a:xfrm>
              <a:off x="3954463" y="3668713"/>
              <a:ext cx="1731963" cy="1982788"/>
            </a:xfrm>
            <a:custGeom>
              <a:avLst/>
              <a:gdLst>
                <a:gd name="T0" fmla="*/ 82 w 82"/>
                <a:gd name="T1" fmla="*/ 0 h 94"/>
                <a:gd name="T2" fmla="*/ 80 w 82"/>
                <a:gd name="T3" fmla="*/ 0 h 94"/>
                <a:gd name="T4" fmla="*/ 80 w 82"/>
                <a:gd name="T5" fmla="*/ 0 h 94"/>
                <a:gd name="T6" fmla="*/ 79 w 82"/>
                <a:gd name="T7" fmla="*/ 0 h 94"/>
                <a:gd name="T8" fmla="*/ 76 w 82"/>
                <a:gd name="T9" fmla="*/ 1 h 94"/>
                <a:gd name="T10" fmla="*/ 76 w 82"/>
                <a:gd name="T11" fmla="*/ 1 h 94"/>
                <a:gd name="T12" fmla="*/ 73 w 82"/>
                <a:gd name="T13" fmla="*/ 2 h 94"/>
                <a:gd name="T14" fmla="*/ 72 w 82"/>
                <a:gd name="T15" fmla="*/ 2 h 94"/>
                <a:gd name="T16" fmla="*/ 62 w 82"/>
                <a:gd name="T17" fmla="*/ 7 h 94"/>
                <a:gd name="T18" fmla="*/ 47 w 82"/>
                <a:gd name="T19" fmla="*/ 20 h 94"/>
                <a:gd name="T20" fmla="*/ 0 w 82"/>
                <a:gd name="T21" fmla="*/ 94 h 94"/>
                <a:gd name="T22" fmla="*/ 3 w 82"/>
                <a:gd name="T23" fmla="*/ 94 h 94"/>
                <a:gd name="T24" fmla="*/ 74 w 82"/>
                <a:gd name="T25" fmla="*/ 2 h 94"/>
                <a:gd name="T26" fmla="*/ 82 w 82"/>
                <a:gd name="T2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94">
                  <a:moveTo>
                    <a:pt x="82" y="0"/>
                  </a:moveTo>
                  <a:cubicBezTo>
                    <a:pt x="82" y="0"/>
                    <a:pt x="81" y="0"/>
                    <a:pt x="80" y="0"/>
                  </a:cubicBezTo>
                  <a:cubicBezTo>
                    <a:pt x="80" y="0"/>
                    <a:pt x="80" y="0"/>
                    <a:pt x="80" y="0"/>
                  </a:cubicBezTo>
                  <a:cubicBezTo>
                    <a:pt x="80" y="0"/>
                    <a:pt x="79" y="0"/>
                    <a:pt x="79" y="0"/>
                  </a:cubicBezTo>
                  <a:cubicBezTo>
                    <a:pt x="78" y="0"/>
                    <a:pt x="77" y="1"/>
                    <a:pt x="76" y="1"/>
                  </a:cubicBezTo>
                  <a:cubicBezTo>
                    <a:pt x="76" y="1"/>
                    <a:pt x="76" y="1"/>
                    <a:pt x="76" y="1"/>
                  </a:cubicBezTo>
                  <a:cubicBezTo>
                    <a:pt x="75" y="1"/>
                    <a:pt x="74" y="1"/>
                    <a:pt x="73" y="2"/>
                  </a:cubicBezTo>
                  <a:cubicBezTo>
                    <a:pt x="72" y="2"/>
                    <a:pt x="72" y="2"/>
                    <a:pt x="72" y="2"/>
                  </a:cubicBezTo>
                  <a:cubicBezTo>
                    <a:pt x="68" y="3"/>
                    <a:pt x="65" y="5"/>
                    <a:pt x="62" y="7"/>
                  </a:cubicBezTo>
                  <a:cubicBezTo>
                    <a:pt x="57" y="10"/>
                    <a:pt x="52" y="15"/>
                    <a:pt x="47" y="20"/>
                  </a:cubicBezTo>
                  <a:cubicBezTo>
                    <a:pt x="31" y="40"/>
                    <a:pt x="18" y="69"/>
                    <a:pt x="0" y="94"/>
                  </a:cubicBezTo>
                  <a:cubicBezTo>
                    <a:pt x="3" y="94"/>
                    <a:pt x="3" y="94"/>
                    <a:pt x="3" y="94"/>
                  </a:cubicBezTo>
                  <a:cubicBezTo>
                    <a:pt x="29" y="57"/>
                    <a:pt x="44" y="12"/>
                    <a:pt x="74" y="2"/>
                  </a:cubicBezTo>
                  <a:cubicBezTo>
                    <a:pt x="77" y="1"/>
                    <a:pt x="80" y="0"/>
                    <a:pt x="82" y="0"/>
                  </a:cubicBezTo>
                </a:path>
              </a:pathLst>
            </a:custGeom>
            <a:solidFill>
              <a:srgbClr val="898C8F"/>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36" name="Freeform 35"/>
            <p:cNvSpPr/>
            <p:nvPr/>
          </p:nvSpPr>
          <p:spPr bwMode="auto">
            <a:xfrm>
              <a:off x="4016375" y="3668713"/>
              <a:ext cx="2198688" cy="1982788"/>
            </a:xfrm>
            <a:custGeom>
              <a:avLst/>
              <a:gdLst>
                <a:gd name="T0" fmla="*/ 80 w 104"/>
                <a:gd name="T1" fmla="*/ 0 h 94"/>
                <a:gd name="T2" fmla="*/ 79 w 104"/>
                <a:gd name="T3" fmla="*/ 0 h 94"/>
                <a:gd name="T4" fmla="*/ 79 w 104"/>
                <a:gd name="T5" fmla="*/ 0 h 94"/>
                <a:gd name="T6" fmla="*/ 71 w 104"/>
                <a:gd name="T7" fmla="*/ 2 h 94"/>
                <a:gd name="T8" fmla="*/ 0 w 104"/>
                <a:gd name="T9" fmla="*/ 94 h 94"/>
                <a:gd name="T10" fmla="*/ 0 w 104"/>
                <a:gd name="T11" fmla="*/ 94 h 94"/>
                <a:gd name="T12" fmla="*/ 13 w 104"/>
                <a:gd name="T13" fmla="*/ 91 h 94"/>
                <a:gd name="T14" fmla="*/ 70 w 104"/>
                <a:gd name="T15" fmla="*/ 47 h 94"/>
                <a:gd name="T16" fmla="*/ 70 w 104"/>
                <a:gd name="T17" fmla="*/ 47 h 94"/>
                <a:gd name="T18" fmla="*/ 72 w 104"/>
                <a:gd name="T19" fmla="*/ 47 h 94"/>
                <a:gd name="T20" fmla="*/ 73 w 104"/>
                <a:gd name="T21" fmla="*/ 47 h 94"/>
                <a:gd name="T22" fmla="*/ 73 w 104"/>
                <a:gd name="T23" fmla="*/ 47 h 94"/>
                <a:gd name="T24" fmla="*/ 72 w 104"/>
                <a:gd name="T25" fmla="*/ 62 h 94"/>
                <a:gd name="T26" fmla="*/ 104 w 104"/>
                <a:gd name="T27" fmla="*/ 24 h 94"/>
                <a:gd name="T28" fmla="*/ 96 w 104"/>
                <a:gd name="T29" fmla="*/ 5 h 94"/>
                <a:gd name="T30" fmla="*/ 96 w 104"/>
                <a:gd name="T31" fmla="*/ 5 h 94"/>
                <a:gd name="T32" fmla="*/ 94 w 104"/>
                <a:gd name="T33" fmla="*/ 3 h 94"/>
                <a:gd name="T34" fmla="*/ 94 w 104"/>
                <a:gd name="T35" fmla="*/ 3 h 94"/>
                <a:gd name="T36" fmla="*/ 94 w 104"/>
                <a:gd name="T37" fmla="*/ 3 h 94"/>
                <a:gd name="T38" fmla="*/ 93 w 104"/>
                <a:gd name="T39" fmla="*/ 5 h 94"/>
                <a:gd name="T40" fmla="*/ 80 w 104"/>
                <a:gd name="T4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4" h="94">
                  <a:moveTo>
                    <a:pt x="80" y="0"/>
                  </a:moveTo>
                  <a:cubicBezTo>
                    <a:pt x="80" y="0"/>
                    <a:pt x="80" y="0"/>
                    <a:pt x="79" y="0"/>
                  </a:cubicBezTo>
                  <a:cubicBezTo>
                    <a:pt x="79" y="0"/>
                    <a:pt x="79" y="0"/>
                    <a:pt x="79" y="0"/>
                  </a:cubicBezTo>
                  <a:cubicBezTo>
                    <a:pt x="77" y="0"/>
                    <a:pt x="74" y="1"/>
                    <a:pt x="71" y="2"/>
                  </a:cubicBezTo>
                  <a:cubicBezTo>
                    <a:pt x="41" y="12"/>
                    <a:pt x="26" y="57"/>
                    <a:pt x="0" y="94"/>
                  </a:cubicBezTo>
                  <a:cubicBezTo>
                    <a:pt x="0" y="94"/>
                    <a:pt x="0" y="94"/>
                    <a:pt x="0" y="94"/>
                  </a:cubicBezTo>
                  <a:cubicBezTo>
                    <a:pt x="13" y="91"/>
                    <a:pt x="13" y="91"/>
                    <a:pt x="13" y="91"/>
                  </a:cubicBezTo>
                  <a:cubicBezTo>
                    <a:pt x="13" y="91"/>
                    <a:pt x="58" y="47"/>
                    <a:pt x="70" y="47"/>
                  </a:cubicBezTo>
                  <a:cubicBezTo>
                    <a:pt x="70" y="47"/>
                    <a:pt x="70" y="47"/>
                    <a:pt x="70" y="47"/>
                  </a:cubicBezTo>
                  <a:cubicBezTo>
                    <a:pt x="71" y="47"/>
                    <a:pt x="72" y="47"/>
                    <a:pt x="72" y="47"/>
                  </a:cubicBezTo>
                  <a:cubicBezTo>
                    <a:pt x="73" y="47"/>
                    <a:pt x="73" y="47"/>
                    <a:pt x="73" y="47"/>
                  </a:cubicBezTo>
                  <a:cubicBezTo>
                    <a:pt x="73" y="47"/>
                    <a:pt x="73" y="47"/>
                    <a:pt x="73" y="47"/>
                  </a:cubicBezTo>
                  <a:cubicBezTo>
                    <a:pt x="76" y="48"/>
                    <a:pt x="76" y="52"/>
                    <a:pt x="72" y="62"/>
                  </a:cubicBezTo>
                  <a:cubicBezTo>
                    <a:pt x="104" y="24"/>
                    <a:pt x="104" y="24"/>
                    <a:pt x="104" y="24"/>
                  </a:cubicBezTo>
                  <a:cubicBezTo>
                    <a:pt x="104" y="24"/>
                    <a:pt x="103" y="12"/>
                    <a:pt x="96" y="5"/>
                  </a:cubicBezTo>
                  <a:cubicBezTo>
                    <a:pt x="96" y="5"/>
                    <a:pt x="96" y="5"/>
                    <a:pt x="96" y="5"/>
                  </a:cubicBezTo>
                  <a:cubicBezTo>
                    <a:pt x="95" y="4"/>
                    <a:pt x="95" y="4"/>
                    <a:pt x="94" y="3"/>
                  </a:cubicBezTo>
                  <a:cubicBezTo>
                    <a:pt x="94" y="3"/>
                    <a:pt x="94" y="3"/>
                    <a:pt x="94" y="3"/>
                  </a:cubicBezTo>
                  <a:cubicBezTo>
                    <a:pt x="94" y="3"/>
                    <a:pt x="94" y="3"/>
                    <a:pt x="94" y="3"/>
                  </a:cubicBezTo>
                  <a:cubicBezTo>
                    <a:pt x="94" y="4"/>
                    <a:pt x="93" y="4"/>
                    <a:pt x="93" y="5"/>
                  </a:cubicBezTo>
                  <a:cubicBezTo>
                    <a:pt x="90" y="2"/>
                    <a:pt x="86" y="0"/>
                    <a:pt x="80" y="0"/>
                  </a:cubicBezTo>
                </a:path>
              </a:pathLst>
            </a:custGeom>
            <a:solidFill>
              <a:srgbClr val="D1D3D4"/>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37" name="Freeform 36"/>
            <p:cNvSpPr/>
            <p:nvPr/>
          </p:nvSpPr>
          <p:spPr bwMode="auto">
            <a:xfrm>
              <a:off x="5370513" y="5610225"/>
              <a:ext cx="84138" cy="84138"/>
            </a:xfrm>
            <a:custGeom>
              <a:avLst/>
              <a:gdLst>
                <a:gd name="T0" fmla="*/ 0 w 4"/>
                <a:gd name="T1" fmla="*/ 0 h 4"/>
                <a:gd name="T2" fmla="*/ 0 w 4"/>
                <a:gd name="T3" fmla="*/ 0 h 4"/>
                <a:gd name="T4" fmla="*/ 2 w 4"/>
                <a:gd name="T5" fmla="*/ 2 h 4"/>
                <a:gd name="T6" fmla="*/ 2 w 4"/>
                <a:gd name="T7" fmla="*/ 2 h 4"/>
                <a:gd name="T8" fmla="*/ 4 w 4"/>
                <a:gd name="T9" fmla="*/ 4 h 4"/>
                <a:gd name="T10" fmla="*/ 4 w 4"/>
                <a:gd name="T11" fmla="*/ 4 h 4"/>
                <a:gd name="T12" fmla="*/ 0 w 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0" y="0"/>
                  </a:moveTo>
                  <a:cubicBezTo>
                    <a:pt x="0" y="0"/>
                    <a:pt x="0" y="0"/>
                    <a:pt x="0" y="0"/>
                  </a:cubicBezTo>
                  <a:cubicBezTo>
                    <a:pt x="2" y="2"/>
                    <a:pt x="2" y="2"/>
                    <a:pt x="2" y="2"/>
                  </a:cubicBezTo>
                  <a:cubicBezTo>
                    <a:pt x="2" y="2"/>
                    <a:pt x="2" y="2"/>
                    <a:pt x="2" y="2"/>
                  </a:cubicBezTo>
                  <a:cubicBezTo>
                    <a:pt x="4" y="4"/>
                    <a:pt x="4" y="4"/>
                    <a:pt x="4" y="4"/>
                  </a:cubicBezTo>
                  <a:cubicBezTo>
                    <a:pt x="4" y="4"/>
                    <a:pt x="4" y="4"/>
                    <a:pt x="4" y="4"/>
                  </a:cubicBezTo>
                  <a:cubicBezTo>
                    <a:pt x="0" y="0"/>
                    <a:pt x="0" y="0"/>
                    <a:pt x="0" y="0"/>
                  </a:cubicBezTo>
                </a:path>
              </a:pathLst>
            </a:custGeom>
            <a:solidFill>
              <a:srgbClr val="D1AF5F"/>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38" name="Freeform 37"/>
            <p:cNvSpPr/>
            <p:nvPr/>
          </p:nvSpPr>
          <p:spPr bwMode="auto">
            <a:xfrm>
              <a:off x="5411788" y="5651500"/>
              <a:ext cx="42863" cy="42863"/>
            </a:xfrm>
            <a:custGeom>
              <a:avLst/>
              <a:gdLst>
                <a:gd name="T0" fmla="*/ 0 w 2"/>
                <a:gd name="T1" fmla="*/ 0 h 2"/>
                <a:gd name="T2" fmla="*/ 0 w 2"/>
                <a:gd name="T3" fmla="*/ 0 h 2"/>
                <a:gd name="T4" fmla="*/ 2 w 2"/>
                <a:gd name="T5" fmla="*/ 2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2" y="2"/>
                    <a:pt x="2" y="2"/>
                    <a:pt x="2" y="2"/>
                  </a:cubicBezTo>
                  <a:cubicBezTo>
                    <a:pt x="2" y="2"/>
                    <a:pt x="2" y="2"/>
                    <a:pt x="2" y="2"/>
                  </a:cubicBezTo>
                  <a:cubicBezTo>
                    <a:pt x="0" y="0"/>
                    <a:pt x="0" y="0"/>
                    <a:pt x="0" y="0"/>
                  </a:cubicBezTo>
                </a:path>
              </a:pathLst>
            </a:custGeom>
            <a:solidFill>
              <a:srgbClr val="D18E11"/>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39" name="Freeform 38"/>
            <p:cNvSpPr/>
            <p:nvPr/>
          </p:nvSpPr>
          <p:spPr bwMode="auto">
            <a:xfrm>
              <a:off x="5454650" y="5694363"/>
              <a:ext cx="127000" cy="106363"/>
            </a:xfrm>
            <a:custGeom>
              <a:avLst/>
              <a:gdLst>
                <a:gd name="T0" fmla="*/ 0 w 6"/>
                <a:gd name="T1" fmla="*/ 0 h 5"/>
                <a:gd name="T2" fmla="*/ 0 w 6"/>
                <a:gd name="T3" fmla="*/ 0 h 5"/>
                <a:gd name="T4" fmla="*/ 0 w 6"/>
                <a:gd name="T5" fmla="*/ 0 h 5"/>
                <a:gd name="T6" fmla="*/ 0 w 6"/>
                <a:gd name="T7" fmla="*/ 0 h 5"/>
                <a:gd name="T8" fmla="*/ 6 w 6"/>
                <a:gd name="T9" fmla="*/ 5 h 5"/>
                <a:gd name="T10" fmla="*/ 6 w 6"/>
                <a:gd name="T11" fmla="*/ 5 h 5"/>
                <a:gd name="T12" fmla="*/ 0 w 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0" y="0"/>
                  </a:moveTo>
                  <a:cubicBezTo>
                    <a:pt x="0" y="0"/>
                    <a:pt x="0" y="0"/>
                    <a:pt x="0" y="0"/>
                  </a:cubicBezTo>
                  <a:cubicBezTo>
                    <a:pt x="0" y="0"/>
                    <a:pt x="0" y="0"/>
                    <a:pt x="0" y="0"/>
                  </a:cubicBezTo>
                  <a:cubicBezTo>
                    <a:pt x="0" y="0"/>
                    <a:pt x="0" y="0"/>
                    <a:pt x="0" y="0"/>
                  </a:cubicBezTo>
                  <a:cubicBezTo>
                    <a:pt x="6" y="5"/>
                    <a:pt x="6" y="5"/>
                    <a:pt x="6" y="5"/>
                  </a:cubicBezTo>
                  <a:cubicBezTo>
                    <a:pt x="6" y="5"/>
                    <a:pt x="6" y="5"/>
                    <a:pt x="6" y="5"/>
                  </a:cubicBezTo>
                  <a:cubicBezTo>
                    <a:pt x="0" y="0"/>
                    <a:pt x="0" y="0"/>
                    <a:pt x="0" y="0"/>
                  </a:cubicBezTo>
                </a:path>
              </a:pathLst>
            </a:custGeom>
            <a:solidFill>
              <a:srgbClr val="B85045"/>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grpSp>
    </p:spTree>
  </p:cSld>
  <p:clrMapOvr>
    <a:masterClrMapping/>
  </p:clrMapOvr>
  <p:transition spd="med">
    <p:rand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3083560" y="411480"/>
            <a:ext cx="5231130" cy="2584450"/>
          </a:xfrm>
          <a:prstGeom prst="rect">
            <a:avLst/>
          </a:prstGeom>
          <a:noFill/>
        </p:spPr>
        <p:txBody>
          <a:bodyPr wrap="square" rtlCol="0" anchor="t">
            <a:spAutoFit/>
          </a:bodyPr>
          <a:p>
            <a:pPr algn="l">
              <a:buClrTx/>
              <a:buSzTx/>
              <a:buFontTx/>
            </a:pPr>
            <a:r>
              <a:rPr lang="zh-CN" altLang="en-US" b="1" dirty="0">
                <a:solidFill>
                  <a:schemeClr val="accent1"/>
                </a:solidFill>
                <a:cs typeface="+mn-ea"/>
              </a:rPr>
              <a:t>「向传统视觉研究寻求破局之法」成为了近年来计算机视觉领域的一大趋势。将传统视觉技术与深度学习方法结合有望构建更为鲁邦的下一代视觉模型。</a:t>
            </a:r>
            <a:endParaRPr lang="zh-CN" altLang="en-US" b="1" dirty="0">
              <a:solidFill>
                <a:schemeClr val="accent1"/>
              </a:solidFill>
              <a:cs typeface="+mn-ea"/>
            </a:endParaRPr>
          </a:p>
          <a:p>
            <a:pPr algn="l">
              <a:buClrTx/>
              <a:buSzTx/>
              <a:buFontTx/>
            </a:pPr>
            <a:endParaRPr lang="zh-CN" altLang="en-US" b="1" dirty="0">
              <a:solidFill>
                <a:schemeClr val="accent1"/>
              </a:solidFill>
              <a:cs typeface="+mn-ea"/>
            </a:endParaRPr>
          </a:p>
          <a:p>
            <a:pPr algn="l">
              <a:buClrTx/>
              <a:buSzTx/>
              <a:buFontTx/>
            </a:pPr>
            <a:r>
              <a:rPr lang="zh-CN" altLang="en-US" b="1" dirty="0">
                <a:solidFill>
                  <a:schemeClr val="accent1"/>
                </a:solidFill>
                <a:cs typeface="+mn-ea"/>
              </a:rPr>
              <a:t>近日，著名计算机视觉、神经科学学者曹颖在美国科学院院刊 PNAS 上发表研究论文，基于 J.J.Gibson 的「生态光学」和微分拓扑学提出了一种新的图像分割与目标跟踪框架，对计算机视觉和生物视觉研究具有巨大的启发意义。</a:t>
            </a:r>
            <a:endParaRPr lang="zh-CN" altLang="en-US" b="1" dirty="0">
              <a:solidFill>
                <a:schemeClr val="accent1"/>
              </a:solidFill>
              <a:cs typeface="+mn-ea"/>
            </a:endParaRPr>
          </a:p>
        </p:txBody>
      </p:sp>
      <p:pic>
        <p:nvPicPr>
          <p:cNvPr id="11" name="Picture 3"/>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3193905" y="-236561"/>
            <a:ext cx="7487534" cy="5350956"/>
          </a:xfrm>
          <a:prstGeom prst="rect">
            <a:avLst/>
          </a:prstGeom>
          <a:noFill/>
        </p:spPr>
      </p:pic>
      <p:pic>
        <p:nvPicPr>
          <p:cNvPr id="42" name="图片 41"/>
          <p:cNvPicPr>
            <a:picLocks noChangeAspect="1"/>
          </p:cNvPicPr>
          <p:nvPr/>
        </p:nvPicPr>
        <p:blipFill>
          <a:blip r:embed="rId2"/>
          <a:stretch>
            <a:fillRect/>
          </a:stretch>
        </p:blipFill>
        <p:spPr>
          <a:xfrm>
            <a:off x="5580380" y="3010535"/>
            <a:ext cx="3435985" cy="2103755"/>
          </a:xfrm>
          <a:prstGeom prst="rect">
            <a:avLst/>
          </a:prstGeom>
        </p:spPr>
      </p:pic>
      <p:sp>
        <p:nvSpPr>
          <p:cNvPr id="44" name="文本框 43"/>
          <p:cNvSpPr txBox="1"/>
          <p:nvPr/>
        </p:nvSpPr>
        <p:spPr>
          <a:xfrm>
            <a:off x="0" y="4876165"/>
            <a:ext cx="5140325" cy="275590"/>
          </a:xfrm>
          <a:prstGeom prst="rect">
            <a:avLst/>
          </a:prstGeom>
          <a:noFill/>
        </p:spPr>
        <p:txBody>
          <a:bodyPr wrap="none" rtlCol="0">
            <a:spAutoFit/>
          </a:bodyPr>
          <a:p>
            <a:pPr algn="l"/>
            <a:r>
              <a:rPr lang="zh-CN" altLang="en-US" sz="1200" dirty="0">
                <a:solidFill>
                  <a:schemeClr val="accent1"/>
                </a:solidFill>
                <a:cs typeface="+mn-ea"/>
              </a:rPr>
              <a:t>原文地址：</a:t>
            </a:r>
            <a:r>
              <a:rPr lang="zh-CN" altLang="en-US" sz="1200">
                <a:hlinkClick r:id="rId3" tooltip="" action="ppaction://hlinkfile"/>
              </a:rPr>
              <a:t>https://www.pnas.org/doi/full/10.1073/pnas.2204248119</a:t>
            </a:r>
            <a:endParaRPr lang="zh-CN" altLang="en-US" sz="1200"/>
          </a:p>
        </p:txBody>
      </p:sp>
    </p:spTree>
  </p:cSld>
  <p:clrMapOvr>
    <a:masterClrMapping/>
  </p:clrMapOvr>
  <p:transition spd="med">
    <p:rand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3"/>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3193905" y="-236561"/>
            <a:ext cx="7487534" cy="5350956"/>
          </a:xfrm>
          <a:prstGeom prst="rect">
            <a:avLst/>
          </a:prstGeom>
          <a:noFill/>
        </p:spPr>
      </p:pic>
      <p:pic>
        <p:nvPicPr>
          <p:cNvPr id="2" name="图片 1"/>
          <p:cNvPicPr>
            <a:picLocks noChangeAspect="1"/>
          </p:cNvPicPr>
          <p:nvPr/>
        </p:nvPicPr>
        <p:blipFill>
          <a:blip r:embed="rId2"/>
          <a:stretch>
            <a:fillRect/>
          </a:stretch>
        </p:blipFill>
        <p:spPr>
          <a:xfrm>
            <a:off x="1979930" y="0"/>
            <a:ext cx="3323590" cy="4625340"/>
          </a:xfrm>
          <a:prstGeom prst="rect">
            <a:avLst/>
          </a:prstGeom>
        </p:spPr>
      </p:pic>
      <p:pic>
        <p:nvPicPr>
          <p:cNvPr id="3" name="图片 2"/>
          <p:cNvPicPr>
            <a:picLocks noChangeAspect="1"/>
          </p:cNvPicPr>
          <p:nvPr/>
        </p:nvPicPr>
        <p:blipFill>
          <a:blip r:embed="rId3"/>
          <a:stretch>
            <a:fillRect/>
          </a:stretch>
        </p:blipFill>
        <p:spPr>
          <a:xfrm>
            <a:off x="5724525" y="0"/>
            <a:ext cx="2731135" cy="4691380"/>
          </a:xfrm>
          <a:prstGeom prst="rect">
            <a:avLst/>
          </a:prstGeom>
        </p:spPr>
      </p:pic>
      <p:sp>
        <p:nvSpPr>
          <p:cNvPr id="4" name="文本框 3"/>
          <p:cNvSpPr txBox="1"/>
          <p:nvPr/>
        </p:nvSpPr>
        <p:spPr>
          <a:xfrm>
            <a:off x="2411730" y="4660265"/>
            <a:ext cx="2468880" cy="460375"/>
          </a:xfrm>
          <a:prstGeom prst="rect">
            <a:avLst/>
          </a:prstGeom>
          <a:noFill/>
        </p:spPr>
        <p:txBody>
          <a:bodyPr wrap="none" rtlCol="0">
            <a:spAutoFit/>
          </a:bodyPr>
          <a:p>
            <a:pPr algn="l">
              <a:buClrTx/>
              <a:buSzTx/>
              <a:buFontTx/>
            </a:pPr>
            <a:r>
              <a:rPr lang="zh-CN" altLang="en-US" sz="1200" dirty="0">
                <a:solidFill>
                  <a:schemeClr val="accent1"/>
                </a:solidFill>
                <a:cs typeface="+mn-ea"/>
              </a:rPr>
              <a:t>目标分割和跟踪任务面临的挑战，</a:t>
            </a:r>
            <a:endParaRPr lang="zh-CN" altLang="en-US" sz="1200" dirty="0">
              <a:solidFill>
                <a:schemeClr val="accent1"/>
              </a:solidFill>
              <a:cs typeface="+mn-ea"/>
            </a:endParaRPr>
          </a:p>
          <a:p>
            <a:pPr algn="l">
              <a:buClrTx/>
              <a:buSzTx/>
              <a:buFontTx/>
            </a:pPr>
            <a:r>
              <a:rPr lang="zh-CN" altLang="en-US" sz="1200" dirty="0">
                <a:solidFill>
                  <a:schemeClr val="accent1"/>
                </a:solidFill>
                <a:cs typeface="+mn-ea"/>
              </a:rPr>
              <a:t>以及 Gibson 提出的解决方案框架</a:t>
            </a:r>
            <a:endParaRPr lang="zh-CN" altLang="en-US" sz="1200" dirty="0">
              <a:solidFill>
                <a:schemeClr val="accent1"/>
              </a:solidFill>
              <a:cs typeface="+mn-ea"/>
            </a:endParaRPr>
          </a:p>
        </p:txBody>
      </p:sp>
      <p:sp>
        <p:nvSpPr>
          <p:cNvPr id="6" name="文本框 5"/>
          <p:cNvSpPr txBox="1"/>
          <p:nvPr/>
        </p:nvSpPr>
        <p:spPr>
          <a:xfrm>
            <a:off x="5940425" y="4752340"/>
            <a:ext cx="2316480" cy="275590"/>
          </a:xfrm>
          <a:prstGeom prst="rect">
            <a:avLst/>
          </a:prstGeom>
          <a:noFill/>
        </p:spPr>
        <p:txBody>
          <a:bodyPr wrap="none" rtlCol="0">
            <a:spAutoFit/>
          </a:bodyPr>
          <a:p>
            <a:pPr algn="l">
              <a:buClrTx/>
              <a:buSzTx/>
              <a:buFontTx/>
            </a:pPr>
            <a:r>
              <a:rPr lang="zh-CN" altLang="en-US" sz="1200" dirty="0">
                <a:solidFill>
                  <a:schemeClr val="accent1"/>
                </a:solidFill>
                <a:cs typeface="+mn-ea"/>
              </a:rPr>
              <a:t>目标分割与跟踪的拓扑解决方案</a:t>
            </a:r>
            <a:endParaRPr lang="zh-CN" altLang="en-US" sz="1200" dirty="0">
              <a:solidFill>
                <a:schemeClr val="accent1"/>
              </a:solidFill>
              <a:cs typeface="+mn-ea"/>
            </a:endParaRPr>
          </a:p>
        </p:txBody>
      </p:sp>
    </p:spTree>
  </p:cSld>
  <p:clrMapOvr>
    <a:masterClrMapping/>
  </p:clrMapOvr>
  <p:transition spd="med">
    <p:rand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0"/>
          <p:cNvGrpSpPr/>
          <p:nvPr/>
        </p:nvGrpSpPr>
        <p:grpSpPr>
          <a:xfrm>
            <a:off x="1" y="3003799"/>
            <a:ext cx="9504040" cy="3719578"/>
            <a:chOff x="1" y="3003799"/>
            <a:chExt cx="9504040" cy="3719578"/>
          </a:xfrm>
        </p:grpSpPr>
        <p:pic>
          <p:nvPicPr>
            <p:cNvPr id="20" name="Picture 3" descr="C:\Users\Administrator\Desktop\新建文件夹 (3)\1357d39a269cfd4.jpg"/>
            <p:cNvPicPr>
              <a:picLocks noChangeAspect="1" noChangeArrowheads="1"/>
            </p:cNvPicPr>
            <p:nvPr/>
          </p:nvPicPr>
          <p:blipFill>
            <a:blip r:embed="rId1" cstate="screen"/>
            <a:srcRect/>
            <a:stretch>
              <a:fillRect/>
            </a:stretch>
          </p:blipFill>
          <p:spPr bwMode="auto">
            <a:xfrm rot="5400000">
              <a:off x="5322247" y="2541583"/>
              <a:ext cx="3503555" cy="4860033"/>
            </a:xfrm>
            <a:prstGeom prst="rect">
              <a:avLst/>
            </a:prstGeom>
            <a:noFill/>
          </p:spPr>
        </p:pic>
        <p:pic>
          <p:nvPicPr>
            <p:cNvPr id="19" name="Picture 3" descr="C:\Users\Administrator\Desktop\新建文件夹 (3)\1357d39a269cfd4.jpg"/>
            <p:cNvPicPr>
              <a:picLocks noChangeAspect="1" noChangeArrowheads="1"/>
            </p:cNvPicPr>
            <p:nvPr/>
          </p:nvPicPr>
          <p:blipFill>
            <a:blip r:embed="rId1" cstate="screen"/>
            <a:srcRect/>
            <a:stretch>
              <a:fillRect/>
            </a:stretch>
          </p:blipFill>
          <p:spPr bwMode="auto">
            <a:xfrm rot="16200000">
              <a:off x="678240" y="2325560"/>
              <a:ext cx="3503555" cy="4860033"/>
            </a:xfrm>
            <a:prstGeom prst="rect">
              <a:avLst/>
            </a:prstGeom>
            <a:noFill/>
          </p:spPr>
        </p:pic>
      </p:grpSp>
      <p:sp>
        <p:nvSpPr>
          <p:cNvPr id="13" name="矩形 12"/>
          <p:cNvSpPr/>
          <p:nvPr/>
        </p:nvSpPr>
        <p:spPr>
          <a:xfrm>
            <a:off x="5363845" y="1635125"/>
            <a:ext cx="4971415" cy="430530"/>
          </a:xfrm>
          <a:prstGeom prst="rect">
            <a:avLst/>
          </a:prstGeom>
        </p:spPr>
        <p:txBody>
          <a:bodyPr wrap="square" lIns="0" tIns="0" rIns="0" bIns="0">
            <a:spAutoFit/>
          </a:bodyPr>
          <a:lstStyle/>
          <a:p>
            <a:r>
              <a:rPr lang="zh-CN" altLang="en-US" sz="2800" b="1" dirty="0">
                <a:solidFill>
                  <a:schemeClr val="accent1"/>
                </a:solidFill>
                <a:cs typeface="+mn-ea"/>
                <a:sym typeface="+mn-lt"/>
              </a:rPr>
              <a:t>Stable Diffusion 2.0</a:t>
            </a:r>
            <a:endParaRPr lang="zh-CN" altLang="en-US" sz="2800" b="1" dirty="0">
              <a:solidFill>
                <a:schemeClr val="accent1"/>
              </a:solidFill>
              <a:cs typeface="+mn-ea"/>
              <a:sym typeface="+mn-lt"/>
            </a:endParaRPr>
          </a:p>
        </p:txBody>
      </p:sp>
      <p:sp>
        <p:nvSpPr>
          <p:cNvPr id="18" name="椭圆 17"/>
          <p:cNvSpPr/>
          <p:nvPr/>
        </p:nvSpPr>
        <p:spPr>
          <a:xfrm>
            <a:off x="5201186" y="267360"/>
            <a:ext cx="3744416" cy="3744416"/>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 name="文本框 2"/>
          <p:cNvSpPr txBox="1"/>
          <p:nvPr/>
        </p:nvSpPr>
        <p:spPr>
          <a:xfrm>
            <a:off x="2987675" y="5307965"/>
            <a:ext cx="4234815" cy="275590"/>
          </a:xfrm>
          <a:prstGeom prst="rect">
            <a:avLst/>
          </a:prstGeom>
          <a:noFill/>
        </p:spPr>
        <p:txBody>
          <a:bodyPr wrap="none" rtlCol="0">
            <a:spAutoFit/>
          </a:bodyPr>
          <a:p>
            <a:pPr marL="0" lvl="1" indent="0" algn="l">
              <a:buClrTx/>
              <a:buSzTx/>
              <a:buFont typeface="Arial" panose="020B0604020202020204" pitchFamily="34" charset="0"/>
              <a:buNone/>
            </a:pPr>
            <a:r>
              <a:rPr lang="zh-CN" altLang="en-US" sz="1200" dirty="0">
                <a:solidFill>
                  <a:schemeClr val="accent1"/>
                </a:solidFill>
                <a:cs typeface="+mn-ea"/>
              </a:rPr>
              <a:t>项目地址：</a:t>
            </a:r>
            <a:r>
              <a:rPr lang="zh-CN" altLang="en-US" sz="1200" dirty="0">
                <a:solidFill>
                  <a:schemeClr val="accent1"/>
                </a:solidFill>
                <a:cs typeface="+mn-ea"/>
                <a:hlinkClick r:id="rId2" tooltip="" action="ppaction://hlinkfile"/>
              </a:rPr>
              <a:t>https://github.com/Stability-AI/stablediffusion</a:t>
            </a:r>
            <a:endParaRPr lang="zh-CN" altLang="en-US" sz="1200" dirty="0">
              <a:solidFill>
                <a:schemeClr val="accent1"/>
              </a:solidFill>
              <a:cs typeface="+mn-ea"/>
            </a:endParaRPr>
          </a:p>
        </p:txBody>
      </p:sp>
      <p:sp>
        <p:nvSpPr>
          <p:cNvPr id="4" name="文本框 3"/>
          <p:cNvSpPr txBox="1"/>
          <p:nvPr/>
        </p:nvSpPr>
        <p:spPr>
          <a:xfrm>
            <a:off x="5795645" y="2211705"/>
            <a:ext cx="2540000" cy="1198880"/>
          </a:xfrm>
          <a:prstGeom prst="rect">
            <a:avLst/>
          </a:prstGeom>
          <a:noFill/>
        </p:spPr>
        <p:txBody>
          <a:bodyPr wrap="square" rtlCol="0" anchor="t">
            <a:spAutoFit/>
          </a:bodyPr>
          <a:p>
            <a:r>
              <a:rPr lang="zh-CN" altLang="en-US" sz="1200" dirty="0">
                <a:solidFill>
                  <a:schemeClr val="accent1"/>
                </a:solidFill>
                <a:cs typeface="+mn-ea"/>
              </a:rPr>
              <a:t>Stable Diffusion 是一种潜在的文本到图像扩散模型，能够在给定任何文本输入的情况下生成逼真的图像，培养自主自由以产生令人难以置信的图像，使数十亿人能够在几秒钟内创造出令人惊叹的艺术。</a:t>
            </a:r>
            <a:endParaRPr lang="zh-CN" altLang="en-US"/>
          </a:p>
        </p:txBody>
      </p:sp>
      <p:pic>
        <p:nvPicPr>
          <p:cNvPr id="5" name="图片 4"/>
          <p:cNvPicPr>
            <a:picLocks noChangeAspect="1"/>
          </p:cNvPicPr>
          <p:nvPr/>
        </p:nvPicPr>
        <p:blipFill>
          <a:blip r:embed="rId3"/>
          <a:stretch>
            <a:fillRect/>
          </a:stretch>
        </p:blipFill>
        <p:spPr>
          <a:xfrm>
            <a:off x="323215" y="267335"/>
            <a:ext cx="3764280" cy="4110355"/>
          </a:xfrm>
          <a:prstGeom prst="rect">
            <a:avLst/>
          </a:prstGeom>
        </p:spPr>
      </p:pic>
    </p:spTree>
  </p:cSld>
  <p:clrMapOvr>
    <a:masterClrMapping/>
  </p:clrMapOvr>
  <p:transition spd="med">
    <p:random/>
  </p:transition>
  <p:timing>
    <p:tnLst>
      <p:par>
        <p:cTn id="1" dur="indefinite" restart="never" nodeType="tmRoot"/>
      </p:par>
    </p:tnLst>
    <p:bldLst>
      <p:bldP spid="13" grpId="0"/>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0"/>
          <p:cNvGrpSpPr/>
          <p:nvPr/>
        </p:nvGrpSpPr>
        <p:grpSpPr>
          <a:xfrm>
            <a:off x="1" y="3003799"/>
            <a:ext cx="9504040" cy="3719578"/>
            <a:chOff x="1" y="3003799"/>
            <a:chExt cx="9504040" cy="3719578"/>
          </a:xfrm>
        </p:grpSpPr>
        <p:pic>
          <p:nvPicPr>
            <p:cNvPr id="20" name="Picture 3" descr="C:\Users\Administrator\Desktop\新建文件夹 (3)\1357d39a269cfd4.jpg"/>
            <p:cNvPicPr>
              <a:picLocks noChangeAspect="1" noChangeArrowheads="1"/>
            </p:cNvPicPr>
            <p:nvPr/>
          </p:nvPicPr>
          <p:blipFill>
            <a:blip r:embed="rId1" cstate="screen"/>
            <a:srcRect/>
            <a:stretch>
              <a:fillRect/>
            </a:stretch>
          </p:blipFill>
          <p:spPr bwMode="auto">
            <a:xfrm rot="5400000">
              <a:off x="5322247" y="2541583"/>
              <a:ext cx="3503555" cy="4860033"/>
            </a:xfrm>
            <a:prstGeom prst="rect">
              <a:avLst/>
            </a:prstGeom>
            <a:noFill/>
          </p:spPr>
        </p:pic>
        <p:pic>
          <p:nvPicPr>
            <p:cNvPr id="19" name="Picture 3" descr="C:\Users\Administrator\Desktop\新建文件夹 (3)\1357d39a269cfd4.jpg"/>
            <p:cNvPicPr>
              <a:picLocks noChangeAspect="1" noChangeArrowheads="1"/>
            </p:cNvPicPr>
            <p:nvPr/>
          </p:nvPicPr>
          <p:blipFill>
            <a:blip r:embed="rId1" cstate="screen"/>
            <a:srcRect/>
            <a:stretch>
              <a:fillRect/>
            </a:stretch>
          </p:blipFill>
          <p:spPr bwMode="auto">
            <a:xfrm rot="16200000">
              <a:off x="678240" y="2325560"/>
              <a:ext cx="3503555" cy="4860033"/>
            </a:xfrm>
            <a:prstGeom prst="rect">
              <a:avLst/>
            </a:prstGeom>
            <a:noFill/>
          </p:spPr>
        </p:pic>
      </p:grpSp>
      <p:sp>
        <p:nvSpPr>
          <p:cNvPr id="13" name="矩形 12"/>
          <p:cNvSpPr/>
          <p:nvPr/>
        </p:nvSpPr>
        <p:spPr>
          <a:xfrm>
            <a:off x="251460" y="411480"/>
            <a:ext cx="5382895" cy="553720"/>
          </a:xfrm>
          <a:prstGeom prst="rect">
            <a:avLst/>
          </a:prstGeom>
        </p:spPr>
        <p:txBody>
          <a:bodyPr wrap="square" lIns="0" tIns="0" rIns="0" bIns="0">
            <a:spAutoFit/>
          </a:bodyPr>
          <a:lstStyle/>
          <a:p>
            <a:r>
              <a:rPr lang="zh-CN" altLang="en-US" sz="3600" b="1" dirty="0">
                <a:solidFill>
                  <a:schemeClr val="accent1"/>
                </a:solidFill>
                <a:cs typeface="+mn-ea"/>
                <a:sym typeface="+mn-lt"/>
              </a:rPr>
              <a:t>Stable Diffusion 2.0</a:t>
            </a:r>
            <a:endParaRPr lang="zh-CN" altLang="en-US" sz="3600" b="1" dirty="0">
              <a:solidFill>
                <a:schemeClr val="accent1"/>
              </a:solidFill>
              <a:cs typeface="+mn-ea"/>
              <a:sym typeface="+mn-lt"/>
            </a:endParaRPr>
          </a:p>
        </p:txBody>
      </p:sp>
      <p:pic>
        <p:nvPicPr>
          <p:cNvPr id="3" name="图片 2"/>
          <p:cNvPicPr>
            <a:picLocks noChangeAspect="1"/>
          </p:cNvPicPr>
          <p:nvPr/>
        </p:nvPicPr>
        <p:blipFill>
          <a:blip r:embed="rId2"/>
          <a:stretch>
            <a:fillRect/>
          </a:stretch>
        </p:blipFill>
        <p:spPr>
          <a:xfrm>
            <a:off x="1403350" y="965835"/>
            <a:ext cx="6506210" cy="3144520"/>
          </a:xfrm>
          <a:prstGeom prst="rect">
            <a:avLst/>
          </a:prstGeom>
        </p:spPr>
      </p:pic>
    </p:spTree>
  </p:cSld>
  <p:clrMapOvr>
    <a:masterClrMapping/>
  </p:clrMapOvr>
  <p:transition spd="med">
    <p:random/>
  </p:transition>
  <p:timing>
    <p:tnLst>
      <p:par>
        <p:cTn id="1" dur="indefinite" restart="never" nodeType="tmRoot"/>
      </p:par>
    </p:tnLst>
    <p:bldLst>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0"/>
          <p:cNvGrpSpPr/>
          <p:nvPr/>
        </p:nvGrpSpPr>
        <p:grpSpPr>
          <a:xfrm>
            <a:off x="1" y="3003799"/>
            <a:ext cx="9504040" cy="3719578"/>
            <a:chOff x="1" y="3003799"/>
            <a:chExt cx="9504040" cy="3719578"/>
          </a:xfrm>
        </p:grpSpPr>
        <p:pic>
          <p:nvPicPr>
            <p:cNvPr id="20" name="Picture 3" descr="C:\Users\Administrator\Desktop\新建文件夹 (3)\1357d39a269cfd4.jpg"/>
            <p:cNvPicPr>
              <a:picLocks noChangeAspect="1" noChangeArrowheads="1"/>
            </p:cNvPicPr>
            <p:nvPr/>
          </p:nvPicPr>
          <p:blipFill>
            <a:blip r:embed="rId1" cstate="screen"/>
            <a:srcRect/>
            <a:stretch>
              <a:fillRect/>
            </a:stretch>
          </p:blipFill>
          <p:spPr bwMode="auto">
            <a:xfrm rot="5400000">
              <a:off x="5322247" y="2541583"/>
              <a:ext cx="3503555" cy="4860033"/>
            </a:xfrm>
            <a:prstGeom prst="rect">
              <a:avLst/>
            </a:prstGeom>
            <a:noFill/>
          </p:spPr>
        </p:pic>
        <p:pic>
          <p:nvPicPr>
            <p:cNvPr id="19" name="Picture 3" descr="C:\Users\Administrator\Desktop\新建文件夹 (3)\1357d39a269cfd4.jpg"/>
            <p:cNvPicPr>
              <a:picLocks noChangeAspect="1" noChangeArrowheads="1"/>
            </p:cNvPicPr>
            <p:nvPr/>
          </p:nvPicPr>
          <p:blipFill>
            <a:blip r:embed="rId1" cstate="screen"/>
            <a:srcRect/>
            <a:stretch>
              <a:fillRect/>
            </a:stretch>
          </p:blipFill>
          <p:spPr bwMode="auto">
            <a:xfrm rot="16200000">
              <a:off x="678240" y="2325560"/>
              <a:ext cx="3503555" cy="4860033"/>
            </a:xfrm>
            <a:prstGeom prst="rect">
              <a:avLst/>
            </a:prstGeom>
            <a:noFill/>
          </p:spPr>
        </p:pic>
      </p:grpSp>
      <p:sp>
        <p:nvSpPr>
          <p:cNvPr id="13" name="矩形 12"/>
          <p:cNvSpPr/>
          <p:nvPr/>
        </p:nvSpPr>
        <p:spPr>
          <a:xfrm>
            <a:off x="251460" y="411480"/>
            <a:ext cx="5310505" cy="553720"/>
          </a:xfrm>
          <a:prstGeom prst="rect">
            <a:avLst/>
          </a:prstGeom>
        </p:spPr>
        <p:txBody>
          <a:bodyPr wrap="square" lIns="0" tIns="0" rIns="0" bIns="0">
            <a:spAutoFit/>
          </a:bodyPr>
          <a:lstStyle/>
          <a:p>
            <a:r>
              <a:rPr lang="zh-CN" altLang="en-US" sz="3600" b="1" dirty="0">
                <a:solidFill>
                  <a:schemeClr val="accent1"/>
                </a:solidFill>
                <a:cs typeface="+mn-ea"/>
                <a:sym typeface="+mn-lt"/>
              </a:rPr>
              <a:t>Stable Diffusion 2.0</a:t>
            </a:r>
            <a:endParaRPr lang="zh-CN" altLang="en-US" sz="3600" b="1" dirty="0">
              <a:solidFill>
                <a:schemeClr val="accent1"/>
              </a:solidFill>
              <a:cs typeface="+mn-ea"/>
              <a:sym typeface="+mn-lt"/>
            </a:endParaRPr>
          </a:p>
        </p:txBody>
      </p:sp>
      <p:pic>
        <p:nvPicPr>
          <p:cNvPr id="4" name="图片 3"/>
          <p:cNvPicPr>
            <a:picLocks noChangeAspect="1"/>
          </p:cNvPicPr>
          <p:nvPr/>
        </p:nvPicPr>
        <p:blipFill>
          <a:blip r:embed="rId2"/>
          <a:stretch>
            <a:fillRect/>
          </a:stretch>
        </p:blipFill>
        <p:spPr>
          <a:xfrm>
            <a:off x="1763395" y="987425"/>
            <a:ext cx="5554345" cy="3204210"/>
          </a:xfrm>
          <a:prstGeom prst="rect">
            <a:avLst/>
          </a:prstGeom>
        </p:spPr>
      </p:pic>
    </p:spTree>
  </p:cSld>
  <p:clrMapOvr>
    <a:masterClrMapping/>
  </p:clrMapOvr>
  <p:transition spd="med">
    <p:random/>
  </p:transition>
  <p:timing>
    <p:tnLst>
      <p:par>
        <p:cTn id="1" dur="indefinite" restart="never" nodeType="tmRoot"/>
      </p:par>
    </p:tnLst>
    <p:bldLst>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51460" y="411480"/>
            <a:ext cx="5310505" cy="553720"/>
          </a:xfrm>
          <a:prstGeom prst="rect">
            <a:avLst/>
          </a:prstGeom>
        </p:spPr>
        <p:txBody>
          <a:bodyPr wrap="square" lIns="0" tIns="0" rIns="0" bIns="0">
            <a:spAutoFit/>
          </a:bodyPr>
          <a:lstStyle/>
          <a:p>
            <a:r>
              <a:rPr lang="zh-CN" altLang="en-US" sz="3600" b="1" dirty="0">
                <a:solidFill>
                  <a:schemeClr val="accent1"/>
                </a:solidFill>
                <a:cs typeface="+mn-ea"/>
                <a:sym typeface="+mn-lt"/>
              </a:rPr>
              <a:t>OpenBG</a:t>
            </a:r>
            <a:endParaRPr lang="zh-CN" altLang="en-US" sz="3600" b="1" dirty="0">
              <a:solidFill>
                <a:schemeClr val="accent1"/>
              </a:solidFill>
              <a:cs typeface="+mn-ea"/>
              <a:sym typeface="+mn-lt"/>
            </a:endParaRPr>
          </a:p>
        </p:txBody>
      </p:sp>
      <p:sp>
        <p:nvSpPr>
          <p:cNvPr id="3" name="文本框 2"/>
          <p:cNvSpPr txBox="1"/>
          <p:nvPr/>
        </p:nvSpPr>
        <p:spPr>
          <a:xfrm>
            <a:off x="2411730" y="1162050"/>
            <a:ext cx="5317490" cy="1814830"/>
          </a:xfrm>
          <a:prstGeom prst="rect">
            <a:avLst/>
          </a:prstGeom>
          <a:noFill/>
        </p:spPr>
        <p:txBody>
          <a:bodyPr wrap="square" rtlCol="0">
            <a:spAutoFit/>
          </a:bodyPr>
          <a:p>
            <a:pPr marL="0" lvl="1" indent="0" algn="l">
              <a:buClrTx/>
              <a:buSzTx/>
              <a:buFont typeface="Arial" panose="020B0604020202020204" pitchFamily="34" charset="0"/>
              <a:buNone/>
            </a:pPr>
            <a:r>
              <a:rPr lang="zh-CN" altLang="en-US" sz="1600" dirty="0">
                <a:solidFill>
                  <a:schemeClr val="accent1"/>
                </a:solidFill>
                <a:cs typeface="+mn-ea"/>
              </a:rPr>
              <a:t>　　在数字商业领域，知识图谱业务的蓬勃发展在许多应用显示出了巨大的潜力，但它仍面临着诸多挑战。由阿里巴巴藏经阁团队和浙江大学开放的数字商业知识图谱评测基准 OpenBG 提供了丰富的数字商业领域知识图谱的评测数据集，覆盖基于知识图谱的商品显著性推理、商品同款挖掘、商品知识图谱链接预测等任务，对模型展开了全方位评测，旨在帮助算法人员对模型取得更好的理解。</a:t>
            </a:r>
            <a:endParaRPr lang="zh-CN" altLang="en-US" sz="1600" dirty="0">
              <a:solidFill>
                <a:schemeClr val="accent1"/>
              </a:solidFill>
              <a:cs typeface="+mn-ea"/>
            </a:endParaRPr>
          </a:p>
        </p:txBody>
      </p:sp>
      <p:grpSp>
        <p:nvGrpSpPr>
          <p:cNvPr id="11" name="Group 3"/>
          <p:cNvGrpSpPr/>
          <p:nvPr/>
        </p:nvGrpSpPr>
        <p:grpSpPr>
          <a:xfrm>
            <a:off x="323007" y="1635806"/>
            <a:ext cx="1383030" cy="3451341"/>
            <a:chOff x="1912729" y="1458758"/>
            <a:chExt cx="2078820" cy="5187394"/>
          </a:xfrm>
        </p:grpSpPr>
        <p:grpSp>
          <p:nvGrpSpPr>
            <p:cNvPr id="12" name="Group 4"/>
            <p:cNvGrpSpPr/>
            <p:nvPr/>
          </p:nvGrpSpPr>
          <p:grpSpPr>
            <a:xfrm>
              <a:off x="1972256" y="1458758"/>
              <a:ext cx="292103" cy="5187394"/>
              <a:chOff x="1374772" y="1213680"/>
              <a:chExt cx="274322" cy="5187394"/>
            </a:xfrm>
          </p:grpSpPr>
          <p:sp>
            <p:nvSpPr>
              <p:cNvPr id="22" name="Pentagon 21"/>
              <p:cNvSpPr/>
              <p:nvPr/>
            </p:nvSpPr>
            <p:spPr>
              <a:xfrm rot="5400000">
                <a:off x="1103752" y="5857228"/>
                <a:ext cx="814866" cy="272825"/>
              </a:xfrm>
              <a:prstGeom prst="homePlate">
                <a:avLst>
                  <a:gd name="adj" fmla="val 281623"/>
                </a:avLst>
              </a:prstGeom>
              <a:gradFill flip="none" rotWithShape="1">
                <a:gsLst>
                  <a:gs pos="100000">
                    <a:srgbClr val="B88954"/>
                  </a:gs>
                  <a:gs pos="0">
                    <a:srgbClr val="E1C9AF"/>
                  </a:gs>
                </a:gsLst>
                <a:lin ang="54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000" dirty="0">
                  <a:cs typeface="+mn-ea"/>
                  <a:sym typeface="+mn-lt"/>
                </a:endParaRPr>
              </a:p>
            </p:txBody>
          </p:sp>
          <p:sp>
            <p:nvSpPr>
              <p:cNvPr id="23" name="Rectangle 5"/>
              <p:cNvSpPr/>
              <p:nvPr/>
            </p:nvSpPr>
            <p:spPr>
              <a:xfrm>
                <a:off x="1374774" y="2007666"/>
                <a:ext cx="273845" cy="3776859"/>
              </a:xfrm>
              <a:custGeom>
                <a:avLst/>
                <a:gdLst>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0 w 272825"/>
                  <a:gd name="connsiteY4" fmla="*/ 0 h 3776662"/>
                  <a:gd name="connsiteX0-1" fmla="*/ 0 w 272825"/>
                  <a:gd name="connsiteY0-2" fmla="*/ 0 h 3776662"/>
                  <a:gd name="connsiteX1-3" fmla="*/ 272825 w 272825"/>
                  <a:gd name="connsiteY1-4" fmla="*/ 0 h 3776662"/>
                  <a:gd name="connsiteX2-5" fmla="*/ 272825 w 272825"/>
                  <a:gd name="connsiteY2-6" fmla="*/ 3776662 h 3776662"/>
                  <a:gd name="connsiteX3-7" fmla="*/ 0 w 272825"/>
                  <a:gd name="connsiteY3-8" fmla="*/ 3776662 h 3776662"/>
                  <a:gd name="connsiteX4-9" fmla="*/ 1 w 272825"/>
                  <a:gd name="connsiteY4-10" fmla="*/ 3609974 h 3776662"/>
                  <a:gd name="connsiteX5" fmla="*/ 0 w 272825"/>
                  <a:gd name="connsiteY5" fmla="*/ 0 h 3776662"/>
                  <a:gd name="connsiteX0-11" fmla="*/ 0 w 272825"/>
                  <a:gd name="connsiteY0-12" fmla="*/ 0 h 3776662"/>
                  <a:gd name="connsiteX1-13" fmla="*/ 272825 w 272825"/>
                  <a:gd name="connsiteY1-14" fmla="*/ 0 h 3776662"/>
                  <a:gd name="connsiteX2-15" fmla="*/ 272825 w 272825"/>
                  <a:gd name="connsiteY2-16" fmla="*/ 3776662 h 3776662"/>
                  <a:gd name="connsiteX3-17" fmla="*/ 57151 w 272825"/>
                  <a:gd name="connsiteY3-18" fmla="*/ 3776661 h 3776662"/>
                  <a:gd name="connsiteX4-19" fmla="*/ 0 w 272825"/>
                  <a:gd name="connsiteY4-20" fmla="*/ 3776662 h 3776662"/>
                  <a:gd name="connsiteX5-21" fmla="*/ 1 w 272825"/>
                  <a:gd name="connsiteY5-22" fmla="*/ 3609974 h 3776662"/>
                  <a:gd name="connsiteX6" fmla="*/ 0 w 272825"/>
                  <a:gd name="connsiteY6" fmla="*/ 0 h 3776662"/>
                  <a:gd name="connsiteX0-23" fmla="*/ 0 w 272825"/>
                  <a:gd name="connsiteY0-24" fmla="*/ 0 h 3776662"/>
                  <a:gd name="connsiteX1-25" fmla="*/ 272825 w 272825"/>
                  <a:gd name="connsiteY1-26" fmla="*/ 0 h 3776662"/>
                  <a:gd name="connsiteX2-27" fmla="*/ 272825 w 272825"/>
                  <a:gd name="connsiteY2-28" fmla="*/ 3776662 h 3776662"/>
                  <a:gd name="connsiteX3-29" fmla="*/ 166689 w 272825"/>
                  <a:gd name="connsiteY3-30" fmla="*/ 3776661 h 3776662"/>
                  <a:gd name="connsiteX4-31" fmla="*/ 57151 w 272825"/>
                  <a:gd name="connsiteY4-32" fmla="*/ 3776661 h 3776662"/>
                  <a:gd name="connsiteX5-33" fmla="*/ 0 w 272825"/>
                  <a:gd name="connsiteY5-34" fmla="*/ 3776662 h 3776662"/>
                  <a:gd name="connsiteX6-35" fmla="*/ 1 w 272825"/>
                  <a:gd name="connsiteY6-36" fmla="*/ 3609974 h 3776662"/>
                  <a:gd name="connsiteX7" fmla="*/ 0 w 272825"/>
                  <a:gd name="connsiteY7" fmla="*/ 0 h 3776662"/>
                  <a:gd name="connsiteX0-37" fmla="*/ 0 w 272825"/>
                  <a:gd name="connsiteY0-38" fmla="*/ 0 h 3776662"/>
                  <a:gd name="connsiteX1-39" fmla="*/ 272825 w 272825"/>
                  <a:gd name="connsiteY1-40" fmla="*/ 0 h 3776662"/>
                  <a:gd name="connsiteX2-41" fmla="*/ 272825 w 272825"/>
                  <a:gd name="connsiteY2-42" fmla="*/ 3776662 h 3776662"/>
                  <a:gd name="connsiteX3-43" fmla="*/ 166689 w 272825"/>
                  <a:gd name="connsiteY3-44" fmla="*/ 3776661 h 3776662"/>
                  <a:gd name="connsiteX4-45" fmla="*/ 107157 w 272825"/>
                  <a:gd name="connsiteY4-46" fmla="*/ 3774280 h 3776662"/>
                  <a:gd name="connsiteX5-47" fmla="*/ 57151 w 272825"/>
                  <a:gd name="connsiteY5-48" fmla="*/ 3776661 h 3776662"/>
                  <a:gd name="connsiteX6-49" fmla="*/ 0 w 272825"/>
                  <a:gd name="connsiteY6-50" fmla="*/ 3776662 h 3776662"/>
                  <a:gd name="connsiteX7-51" fmla="*/ 1 w 272825"/>
                  <a:gd name="connsiteY7-52" fmla="*/ 3609974 h 3776662"/>
                  <a:gd name="connsiteX8" fmla="*/ 0 w 272825"/>
                  <a:gd name="connsiteY8" fmla="*/ 0 h 3776662"/>
                  <a:gd name="connsiteX0-53" fmla="*/ 0 w 272825"/>
                  <a:gd name="connsiteY0-54" fmla="*/ 0 h 3776662"/>
                  <a:gd name="connsiteX1-55" fmla="*/ 272825 w 272825"/>
                  <a:gd name="connsiteY1-56" fmla="*/ 0 h 3776662"/>
                  <a:gd name="connsiteX2-57" fmla="*/ 272825 w 272825"/>
                  <a:gd name="connsiteY2-58" fmla="*/ 3776662 h 3776662"/>
                  <a:gd name="connsiteX3-59" fmla="*/ 221457 w 272825"/>
                  <a:gd name="connsiteY3-60" fmla="*/ 3774280 h 3776662"/>
                  <a:gd name="connsiteX4-61" fmla="*/ 166689 w 272825"/>
                  <a:gd name="connsiteY4-62" fmla="*/ 3776661 h 3776662"/>
                  <a:gd name="connsiteX5-63" fmla="*/ 107157 w 272825"/>
                  <a:gd name="connsiteY5-64" fmla="*/ 3774280 h 3776662"/>
                  <a:gd name="connsiteX6-65" fmla="*/ 57151 w 272825"/>
                  <a:gd name="connsiteY6-66" fmla="*/ 3776661 h 3776662"/>
                  <a:gd name="connsiteX7-67" fmla="*/ 0 w 272825"/>
                  <a:gd name="connsiteY7-68" fmla="*/ 3776662 h 3776662"/>
                  <a:gd name="connsiteX8-69" fmla="*/ 1 w 272825"/>
                  <a:gd name="connsiteY8-70" fmla="*/ 3609974 h 3776662"/>
                  <a:gd name="connsiteX9" fmla="*/ 0 w 272825"/>
                  <a:gd name="connsiteY9" fmla="*/ 0 h 3776662"/>
                  <a:gd name="connsiteX0-71" fmla="*/ 0 w 272825"/>
                  <a:gd name="connsiteY0-72" fmla="*/ 0 h 3776662"/>
                  <a:gd name="connsiteX1-73" fmla="*/ 272825 w 272825"/>
                  <a:gd name="connsiteY1-74" fmla="*/ 0 h 3776662"/>
                  <a:gd name="connsiteX2-75" fmla="*/ 272825 w 272825"/>
                  <a:gd name="connsiteY2-76" fmla="*/ 3776662 h 3776662"/>
                  <a:gd name="connsiteX3-77" fmla="*/ 252414 w 272825"/>
                  <a:gd name="connsiteY3-78" fmla="*/ 3776661 h 3776662"/>
                  <a:gd name="connsiteX4-79" fmla="*/ 221457 w 272825"/>
                  <a:gd name="connsiteY4-80" fmla="*/ 3774280 h 3776662"/>
                  <a:gd name="connsiteX5-81" fmla="*/ 166689 w 272825"/>
                  <a:gd name="connsiteY5-82" fmla="*/ 3776661 h 3776662"/>
                  <a:gd name="connsiteX6-83" fmla="*/ 107157 w 272825"/>
                  <a:gd name="connsiteY6-84" fmla="*/ 3774280 h 3776662"/>
                  <a:gd name="connsiteX7-85" fmla="*/ 57151 w 272825"/>
                  <a:gd name="connsiteY7-86" fmla="*/ 3776661 h 3776662"/>
                  <a:gd name="connsiteX8-87" fmla="*/ 0 w 272825"/>
                  <a:gd name="connsiteY8-88" fmla="*/ 3776662 h 3776662"/>
                  <a:gd name="connsiteX9-89" fmla="*/ 1 w 272825"/>
                  <a:gd name="connsiteY9-90" fmla="*/ 3609974 h 3776662"/>
                  <a:gd name="connsiteX10" fmla="*/ 0 w 272825"/>
                  <a:gd name="connsiteY10" fmla="*/ 0 h 3776662"/>
                  <a:gd name="connsiteX0-91" fmla="*/ 0 w 273845"/>
                  <a:gd name="connsiteY0-92" fmla="*/ 0 h 3776662"/>
                  <a:gd name="connsiteX1-93" fmla="*/ 272825 w 273845"/>
                  <a:gd name="connsiteY1-94" fmla="*/ 0 h 3776662"/>
                  <a:gd name="connsiteX2-95" fmla="*/ 273845 w 273845"/>
                  <a:gd name="connsiteY2-96" fmla="*/ 3581399 h 3776662"/>
                  <a:gd name="connsiteX3-97" fmla="*/ 272825 w 273845"/>
                  <a:gd name="connsiteY3-98" fmla="*/ 3776662 h 3776662"/>
                  <a:gd name="connsiteX4-99" fmla="*/ 252414 w 273845"/>
                  <a:gd name="connsiteY4-100" fmla="*/ 3776661 h 3776662"/>
                  <a:gd name="connsiteX5-101" fmla="*/ 221457 w 273845"/>
                  <a:gd name="connsiteY5-102" fmla="*/ 3774280 h 3776662"/>
                  <a:gd name="connsiteX6-103" fmla="*/ 166689 w 273845"/>
                  <a:gd name="connsiteY6-104" fmla="*/ 3776661 h 3776662"/>
                  <a:gd name="connsiteX7-105" fmla="*/ 107157 w 273845"/>
                  <a:gd name="connsiteY7-106" fmla="*/ 3774280 h 3776662"/>
                  <a:gd name="connsiteX8-107" fmla="*/ 57151 w 273845"/>
                  <a:gd name="connsiteY8-108" fmla="*/ 3776661 h 3776662"/>
                  <a:gd name="connsiteX9-109" fmla="*/ 0 w 273845"/>
                  <a:gd name="connsiteY9-110" fmla="*/ 3776662 h 3776662"/>
                  <a:gd name="connsiteX10-111" fmla="*/ 1 w 273845"/>
                  <a:gd name="connsiteY10-112" fmla="*/ 3609974 h 3776662"/>
                  <a:gd name="connsiteX11" fmla="*/ 0 w 273845"/>
                  <a:gd name="connsiteY11" fmla="*/ 0 h 3776662"/>
                  <a:gd name="connsiteX0-113" fmla="*/ 0 w 273845"/>
                  <a:gd name="connsiteY0-114" fmla="*/ 0 h 3776662"/>
                  <a:gd name="connsiteX1-115" fmla="*/ 272825 w 273845"/>
                  <a:gd name="connsiteY1-116" fmla="*/ 0 h 3776662"/>
                  <a:gd name="connsiteX2-117" fmla="*/ 273845 w 273845"/>
                  <a:gd name="connsiteY2-118" fmla="*/ 3581399 h 3776662"/>
                  <a:gd name="connsiteX3-119" fmla="*/ 252414 w 273845"/>
                  <a:gd name="connsiteY3-120" fmla="*/ 3776661 h 3776662"/>
                  <a:gd name="connsiteX4-121" fmla="*/ 221457 w 273845"/>
                  <a:gd name="connsiteY4-122" fmla="*/ 3774280 h 3776662"/>
                  <a:gd name="connsiteX5-123" fmla="*/ 166689 w 273845"/>
                  <a:gd name="connsiteY5-124" fmla="*/ 3776661 h 3776662"/>
                  <a:gd name="connsiteX6-125" fmla="*/ 107157 w 273845"/>
                  <a:gd name="connsiteY6-126" fmla="*/ 3774280 h 3776662"/>
                  <a:gd name="connsiteX7-127" fmla="*/ 57151 w 273845"/>
                  <a:gd name="connsiteY7-128" fmla="*/ 3776661 h 3776662"/>
                  <a:gd name="connsiteX8-129" fmla="*/ 0 w 273845"/>
                  <a:gd name="connsiteY8-130" fmla="*/ 3776662 h 3776662"/>
                  <a:gd name="connsiteX9-131" fmla="*/ 1 w 273845"/>
                  <a:gd name="connsiteY9-132" fmla="*/ 3609974 h 3776662"/>
                  <a:gd name="connsiteX10-133" fmla="*/ 0 w 273845"/>
                  <a:gd name="connsiteY10-134" fmla="*/ 0 h 3776662"/>
                  <a:gd name="connsiteX0-135" fmla="*/ 0 w 273845"/>
                  <a:gd name="connsiteY0-136" fmla="*/ 0 h 3776661"/>
                  <a:gd name="connsiteX1-137" fmla="*/ 272825 w 273845"/>
                  <a:gd name="connsiteY1-138" fmla="*/ 0 h 3776661"/>
                  <a:gd name="connsiteX2-139" fmla="*/ 273845 w 273845"/>
                  <a:gd name="connsiteY2-140" fmla="*/ 3581399 h 3776661"/>
                  <a:gd name="connsiteX3-141" fmla="*/ 252414 w 273845"/>
                  <a:gd name="connsiteY3-142" fmla="*/ 3776661 h 3776661"/>
                  <a:gd name="connsiteX4-143" fmla="*/ 221457 w 273845"/>
                  <a:gd name="connsiteY4-144" fmla="*/ 3774280 h 3776661"/>
                  <a:gd name="connsiteX5-145" fmla="*/ 166689 w 273845"/>
                  <a:gd name="connsiteY5-146" fmla="*/ 3776661 h 3776661"/>
                  <a:gd name="connsiteX6-147" fmla="*/ 107157 w 273845"/>
                  <a:gd name="connsiteY6-148" fmla="*/ 3774280 h 3776661"/>
                  <a:gd name="connsiteX7-149" fmla="*/ 57151 w 273845"/>
                  <a:gd name="connsiteY7-150" fmla="*/ 3776661 h 3776661"/>
                  <a:gd name="connsiteX8-151" fmla="*/ 1 w 273845"/>
                  <a:gd name="connsiteY8-152" fmla="*/ 3609974 h 3776661"/>
                  <a:gd name="connsiteX9-153" fmla="*/ 0 w 273845"/>
                  <a:gd name="connsiteY9-154" fmla="*/ 0 h 3776661"/>
                  <a:gd name="connsiteX0-155" fmla="*/ 0 w 273845"/>
                  <a:gd name="connsiteY0-156" fmla="*/ 0 h 3776661"/>
                  <a:gd name="connsiteX1-157" fmla="*/ 272825 w 273845"/>
                  <a:gd name="connsiteY1-158" fmla="*/ 0 h 3776661"/>
                  <a:gd name="connsiteX2-159" fmla="*/ 273845 w 273845"/>
                  <a:gd name="connsiteY2-160" fmla="*/ 3581399 h 3776661"/>
                  <a:gd name="connsiteX3-161" fmla="*/ 252414 w 273845"/>
                  <a:gd name="connsiteY3-162" fmla="*/ 3776661 h 3776661"/>
                  <a:gd name="connsiteX4-163" fmla="*/ 221457 w 273845"/>
                  <a:gd name="connsiteY4-164" fmla="*/ 3774280 h 3776661"/>
                  <a:gd name="connsiteX5-165" fmla="*/ 166689 w 273845"/>
                  <a:gd name="connsiteY5-166" fmla="*/ 3776661 h 3776661"/>
                  <a:gd name="connsiteX6-167" fmla="*/ 104776 w 273845"/>
                  <a:gd name="connsiteY6-168" fmla="*/ 3664743 h 3776661"/>
                  <a:gd name="connsiteX7-169" fmla="*/ 57151 w 273845"/>
                  <a:gd name="connsiteY7-170" fmla="*/ 3776661 h 3776661"/>
                  <a:gd name="connsiteX8-171" fmla="*/ 1 w 273845"/>
                  <a:gd name="connsiteY8-172" fmla="*/ 3609974 h 3776661"/>
                  <a:gd name="connsiteX9-173" fmla="*/ 0 w 273845"/>
                  <a:gd name="connsiteY9-174" fmla="*/ 0 h 3776661"/>
                  <a:gd name="connsiteX0-175" fmla="*/ 0 w 273845"/>
                  <a:gd name="connsiteY0-176" fmla="*/ 0 h 3776661"/>
                  <a:gd name="connsiteX1-177" fmla="*/ 272825 w 273845"/>
                  <a:gd name="connsiteY1-178" fmla="*/ 0 h 3776661"/>
                  <a:gd name="connsiteX2-179" fmla="*/ 273845 w 273845"/>
                  <a:gd name="connsiteY2-180" fmla="*/ 3581399 h 3776661"/>
                  <a:gd name="connsiteX3-181" fmla="*/ 252414 w 273845"/>
                  <a:gd name="connsiteY3-182" fmla="*/ 3776661 h 3776661"/>
                  <a:gd name="connsiteX4-183" fmla="*/ 221457 w 273845"/>
                  <a:gd name="connsiteY4-184" fmla="*/ 3774280 h 3776661"/>
                  <a:gd name="connsiteX5-185" fmla="*/ 166689 w 273845"/>
                  <a:gd name="connsiteY5-186" fmla="*/ 3776661 h 3776661"/>
                  <a:gd name="connsiteX6-187" fmla="*/ 104776 w 273845"/>
                  <a:gd name="connsiteY6-188" fmla="*/ 3664743 h 3776661"/>
                  <a:gd name="connsiteX7-189" fmla="*/ 57151 w 273845"/>
                  <a:gd name="connsiteY7-190" fmla="*/ 3750467 h 3776661"/>
                  <a:gd name="connsiteX8-191" fmla="*/ 1 w 273845"/>
                  <a:gd name="connsiteY8-192" fmla="*/ 3609974 h 3776661"/>
                  <a:gd name="connsiteX9-193" fmla="*/ 0 w 273845"/>
                  <a:gd name="connsiteY9-194" fmla="*/ 0 h 3776661"/>
                  <a:gd name="connsiteX0-195" fmla="*/ 0 w 273845"/>
                  <a:gd name="connsiteY0-196" fmla="*/ 0 h 3776661"/>
                  <a:gd name="connsiteX1-197" fmla="*/ 272825 w 273845"/>
                  <a:gd name="connsiteY1-198" fmla="*/ 0 h 3776661"/>
                  <a:gd name="connsiteX2-199" fmla="*/ 273845 w 273845"/>
                  <a:gd name="connsiteY2-200" fmla="*/ 3581399 h 3776661"/>
                  <a:gd name="connsiteX3-201" fmla="*/ 252414 w 273845"/>
                  <a:gd name="connsiteY3-202" fmla="*/ 3776661 h 3776661"/>
                  <a:gd name="connsiteX4-203" fmla="*/ 228601 w 273845"/>
                  <a:gd name="connsiteY4-204" fmla="*/ 3629023 h 3776661"/>
                  <a:gd name="connsiteX5-205" fmla="*/ 166689 w 273845"/>
                  <a:gd name="connsiteY5-206" fmla="*/ 3776661 h 3776661"/>
                  <a:gd name="connsiteX6-207" fmla="*/ 104776 w 273845"/>
                  <a:gd name="connsiteY6-208" fmla="*/ 3664743 h 3776661"/>
                  <a:gd name="connsiteX7-209" fmla="*/ 57151 w 273845"/>
                  <a:gd name="connsiteY7-210" fmla="*/ 3750467 h 3776661"/>
                  <a:gd name="connsiteX8-211" fmla="*/ 1 w 273845"/>
                  <a:gd name="connsiteY8-212" fmla="*/ 3609974 h 3776661"/>
                  <a:gd name="connsiteX9-213" fmla="*/ 0 w 273845"/>
                  <a:gd name="connsiteY9-214" fmla="*/ 0 h 3776661"/>
                  <a:gd name="connsiteX0-215" fmla="*/ 0 w 273845"/>
                  <a:gd name="connsiteY0-216" fmla="*/ 0 h 3776661"/>
                  <a:gd name="connsiteX1-217" fmla="*/ 272825 w 273845"/>
                  <a:gd name="connsiteY1-218" fmla="*/ 0 h 3776661"/>
                  <a:gd name="connsiteX2-219" fmla="*/ 273845 w 273845"/>
                  <a:gd name="connsiteY2-220" fmla="*/ 3581399 h 3776661"/>
                  <a:gd name="connsiteX3-221" fmla="*/ 250032 w 273845"/>
                  <a:gd name="connsiteY3-222" fmla="*/ 3695699 h 3776661"/>
                  <a:gd name="connsiteX4-223" fmla="*/ 228601 w 273845"/>
                  <a:gd name="connsiteY4-224" fmla="*/ 3629023 h 3776661"/>
                  <a:gd name="connsiteX5-225" fmla="*/ 166689 w 273845"/>
                  <a:gd name="connsiteY5-226" fmla="*/ 3776661 h 3776661"/>
                  <a:gd name="connsiteX6-227" fmla="*/ 104776 w 273845"/>
                  <a:gd name="connsiteY6-228" fmla="*/ 3664743 h 3776661"/>
                  <a:gd name="connsiteX7-229" fmla="*/ 57151 w 273845"/>
                  <a:gd name="connsiteY7-230" fmla="*/ 3750467 h 3776661"/>
                  <a:gd name="connsiteX8-231" fmla="*/ 1 w 273845"/>
                  <a:gd name="connsiteY8-232" fmla="*/ 3609974 h 3776661"/>
                  <a:gd name="connsiteX9-233" fmla="*/ 0 w 273845"/>
                  <a:gd name="connsiteY9-234" fmla="*/ 0 h 3776661"/>
                  <a:gd name="connsiteX0-235" fmla="*/ 0 w 273845"/>
                  <a:gd name="connsiteY0-236" fmla="*/ 0 h 3776661"/>
                  <a:gd name="connsiteX1-237" fmla="*/ 272825 w 273845"/>
                  <a:gd name="connsiteY1-238" fmla="*/ 0 h 3776661"/>
                  <a:gd name="connsiteX2-239" fmla="*/ 273845 w 273845"/>
                  <a:gd name="connsiteY2-240" fmla="*/ 3581399 h 3776661"/>
                  <a:gd name="connsiteX3-241" fmla="*/ 247651 w 273845"/>
                  <a:gd name="connsiteY3-242" fmla="*/ 3702843 h 3776661"/>
                  <a:gd name="connsiteX4-243" fmla="*/ 228601 w 273845"/>
                  <a:gd name="connsiteY4-244" fmla="*/ 3629023 h 3776661"/>
                  <a:gd name="connsiteX5-245" fmla="*/ 166689 w 273845"/>
                  <a:gd name="connsiteY5-246" fmla="*/ 3776661 h 3776661"/>
                  <a:gd name="connsiteX6-247" fmla="*/ 104776 w 273845"/>
                  <a:gd name="connsiteY6-248" fmla="*/ 3664743 h 3776661"/>
                  <a:gd name="connsiteX7-249" fmla="*/ 57151 w 273845"/>
                  <a:gd name="connsiteY7-250" fmla="*/ 3750467 h 3776661"/>
                  <a:gd name="connsiteX8-251" fmla="*/ 1 w 273845"/>
                  <a:gd name="connsiteY8-252" fmla="*/ 3609974 h 3776661"/>
                  <a:gd name="connsiteX9-253" fmla="*/ 0 w 273845"/>
                  <a:gd name="connsiteY9-254" fmla="*/ 0 h 3776661"/>
                  <a:gd name="connsiteX0-255" fmla="*/ 0 w 273845"/>
                  <a:gd name="connsiteY0-256" fmla="*/ 0 h 3776661"/>
                  <a:gd name="connsiteX1-257" fmla="*/ 272825 w 273845"/>
                  <a:gd name="connsiteY1-258" fmla="*/ 0 h 3776661"/>
                  <a:gd name="connsiteX2-259" fmla="*/ 273845 w 273845"/>
                  <a:gd name="connsiteY2-260" fmla="*/ 3581399 h 3776661"/>
                  <a:gd name="connsiteX3-261" fmla="*/ 247651 w 273845"/>
                  <a:gd name="connsiteY3-262" fmla="*/ 3702843 h 3776661"/>
                  <a:gd name="connsiteX4-263" fmla="*/ 228601 w 273845"/>
                  <a:gd name="connsiteY4-264" fmla="*/ 3629023 h 3776661"/>
                  <a:gd name="connsiteX5-265" fmla="*/ 166689 w 273845"/>
                  <a:gd name="connsiteY5-266" fmla="*/ 3776661 h 3776661"/>
                  <a:gd name="connsiteX6-267" fmla="*/ 104776 w 273845"/>
                  <a:gd name="connsiteY6-268" fmla="*/ 3664743 h 3776661"/>
                  <a:gd name="connsiteX7-269" fmla="*/ 57151 w 273845"/>
                  <a:gd name="connsiteY7-270" fmla="*/ 3750467 h 3776661"/>
                  <a:gd name="connsiteX8-271" fmla="*/ 1 w 273845"/>
                  <a:gd name="connsiteY8-272" fmla="*/ 3609974 h 3776661"/>
                  <a:gd name="connsiteX9-273" fmla="*/ 0 w 273845"/>
                  <a:gd name="connsiteY9-274" fmla="*/ 0 h 3776661"/>
                  <a:gd name="connsiteX0-275" fmla="*/ 0 w 273845"/>
                  <a:gd name="connsiteY0-276" fmla="*/ 0 h 3776661"/>
                  <a:gd name="connsiteX1-277" fmla="*/ 272825 w 273845"/>
                  <a:gd name="connsiteY1-278" fmla="*/ 0 h 3776661"/>
                  <a:gd name="connsiteX2-279" fmla="*/ 273845 w 273845"/>
                  <a:gd name="connsiteY2-280" fmla="*/ 3581399 h 3776661"/>
                  <a:gd name="connsiteX3-281" fmla="*/ 247651 w 273845"/>
                  <a:gd name="connsiteY3-282" fmla="*/ 3702843 h 3776661"/>
                  <a:gd name="connsiteX4-283" fmla="*/ 228601 w 273845"/>
                  <a:gd name="connsiteY4-284" fmla="*/ 3629023 h 3776661"/>
                  <a:gd name="connsiteX5-285" fmla="*/ 166689 w 273845"/>
                  <a:gd name="connsiteY5-286" fmla="*/ 3776661 h 3776661"/>
                  <a:gd name="connsiteX6-287" fmla="*/ 104776 w 273845"/>
                  <a:gd name="connsiteY6-288" fmla="*/ 3664743 h 3776661"/>
                  <a:gd name="connsiteX7-289" fmla="*/ 57151 w 273845"/>
                  <a:gd name="connsiteY7-290" fmla="*/ 3750467 h 3776661"/>
                  <a:gd name="connsiteX8-291" fmla="*/ 1 w 273845"/>
                  <a:gd name="connsiteY8-292" fmla="*/ 3609974 h 3776661"/>
                  <a:gd name="connsiteX9-293" fmla="*/ 0 w 273845"/>
                  <a:gd name="connsiteY9-294" fmla="*/ 0 h 3776661"/>
                  <a:gd name="connsiteX0-295" fmla="*/ 0 w 273845"/>
                  <a:gd name="connsiteY0-296" fmla="*/ 0 h 3776661"/>
                  <a:gd name="connsiteX1-297" fmla="*/ 272825 w 273845"/>
                  <a:gd name="connsiteY1-298" fmla="*/ 0 h 3776661"/>
                  <a:gd name="connsiteX2-299" fmla="*/ 273845 w 273845"/>
                  <a:gd name="connsiteY2-300" fmla="*/ 3581399 h 3776661"/>
                  <a:gd name="connsiteX3-301" fmla="*/ 247651 w 273845"/>
                  <a:gd name="connsiteY3-302" fmla="*/ 3702843 h 3776661"/>
                  <a:gd name="connsiteX4-303" fmla="*/ 228601 w 273845"/>
                  <a:gd name="connsiteY4-304" fmla="*/ 3629023 h 3776661"/>
                  <a:gd name="connsiteX5-305" fmla="*/ 166689 w 273845"/>
                  <a:gd name="connsiteY5-306" fmla="*/ 3776661 h 3776661"/>
                  <a:gd name="connsiteX6-307" fmla="*/ 104776 w 273845"/>
                  <a:gd name="connsiteY6-308" fmla="*/ 3664743 h 3776661"/>
                  <a:gd name="connsiteX7-309" fmla="*/ 57151 w 273845"/>
                  <a:gd name="connsiteY7-310" fmla="*/ 3750467 h 3776661"/>
                  <a:gd name="connsiteX8-311" fmla="*/ 1 w 273845"/>
                  <a:gd name="connsiteY8-312" fmla="*/ 3609974 h 3776661"/>
                  <a:gd name="connsiteX9-313" fmla="*/ 0 w 273845"/>
                  <a:gd name="connsiteY9-314" fmla="*/ 0 h 3776661"/>
                  <a:gd name="connsiteX0-315" fmla="*/ 0 w 273845"/>
                  <a:gd name="connsiteY0-316" fmla="*/ 0 h 3776661"/>
                  <a:gd name="connsiteX1-317" fmla="*/ 272825 w 273845"/>
                  <a:gd name="connsiteY1-318" fmla="*/ 0 h 3776661"/>
                  <a:gd name="connsiteX2-319" fmla="*/ 273845 w 273845"/>
                  <a:gd name="connsiteY2-320" fmla="*/ 3581399 h 3776661"/>
                  <a:gd name="connsiteX3-321" fmla="*/ 247651 w 273845"/>
                  <a:gd name="connsiteY3-322" fmla="*/ 3702843 h 3776661"/>
                  <a:gd name="connsiteX4-323" fmla="*/ 228601 w 273845"/>
                  <a:gd name="connsiteY4-324" fmla="*/ 3629023 h 3776661"/>
                  <a:gd name="connsiteX5-325" fmla="*/ 166689 w 273845"/>
                  <a:gd name="connsiteY5-326" fmla="*/ 3776661 h 3776661"/>
                  <a:gd name="connsiteX6-327" fmla="*/ 104776 w 273845"/>
                  <a:gd name="connsiteY6-328" fmla="*/ 3664743 h 3776661"/>
                  <a:gd name="connsiteX7-329" fmla="*/ 57151 w 273845"/>
                  <a:gd name="connsiteY7-330" fmla="*/ 3750467 h 3776661"/>
                  <a:gd name="connsiteX8-331" fmla="*/ 1 w 273845"/>
                  <a:gd name="connsiteY8-332" fmla="*/ 3609974 h 3776661"/>
                  <a:gd name="connsiteX9-333" fmla="*/ 0 w 273845"/>
                  <a:gd name="connsiteY9-334" fmla="*/ 0 h 3776661"/>
                  <a:gd name="connsiteX0-335" fmla="*/ 0 w 273845"/>
                  <a:gd name="connsiteY0-336" fmla="*/ 0 h 3776661"/>
                  <a:gd name="connsiteX1-337" fmla="*/ 272825 w 273845"/>
                  <a:gd name="connsiteY1-338" fmla="*/ 0 h 3776661"/>
                  <a:gd name="connsiteX2-339" fmla="*/ 273845 w 273845"/>
                  <a:gd name="connsiteY2-340" fmla="*/ 3581399 h 3776661"/>
                  <a:gd name="connsiteX3-341" fmla="*/ 247651 w 273845"/>
                  <a:gd name="connsiteY3-342" fmla="*/ 3702843 h 3776661"/>
                  <a:gd name="connsiteX4-343" fmla="*/ 228601 w 273845"/>
                  <a:gd name="connsiteY4-344" fmla="*/ 3629023 h 3776661"/>
                  <a:gd name="connsiteX5-345" fmla="*/ 166689 w 273845"/>
                  <a:gd name="connsiteY5-346" fmla="*/ 3776661 h 3776661"/>
                  <a:gd name="connsiteX6-347" fmla="*/ 104776 w 273845"/>
                  <a:gd name="connsiteY6-348" fmla="*/ 3664743 h 3776661"/>
                  <a:gd name="connsiteX7-349" fmla="*/ 57151 w 273845"/>
                  <a:gd name="connsiteY7-350" fmla="*/ 3750467 h 3776661"/>
                  <a:gd name="connsiteX8-351" fmla="*/ 1 w 273845"/>
                  <a:gd name="connsiteY8-352" fmla="*/ 3609974 h 3776661"/>
                  <a:gd name="connsiteX9-353" fmla="*/ 0 w 273845"/>
                  <a:gd name="connsiteY9-354" fmla="*/ 0 h 3776661"/>
                  <a:gd name="connsiteX0-355" fmla="*/ 0 w 273845"/>
                  <a:gd name="connsiteY0-356" fmla="*/ 0 h 3776887"/>
                  <a:gd name="connsiteX1-357" fmla="*/ 272825 w 273845"/>
                  <a:gd name="connsiteY1-358" fmla="*/ 0 h 3776887"/>
                  <a:gd name="connsiteX2-359" fmla="*/ 273845 w 273845"/>
                  <a:gd name="connsiteY2-360" fmla="*/ 3581399 h 3776887"/>
                  <a:gd name="connsiteX3-361" fmla="*/ 247651 w 273845"/>
                  <a:gd name="connsiteY3-362" fmla="*/ 3702843 h 3776887"/>
                  <a:gd name="connsiteX4-363" fmla="*/ 228601 w 273845"/>
                  <a:gd name="connsiteY4-364" fmla="*/ 3629023 h 3776887"/>
                  <a:gd name="connsiteX5-365" fmla="*/ 166689 w 273845"/>
                  <a:gd name="connsiteY5-366" fmla="*/ 3776661 h 3776887"/>
                  <a:gd name="connsiteX6-367" fmla="*/ 104776 w 273845"/>
                  <a:gd name="connsiteY6-368" fmla="*/ 3664743 h 3776887"/>
                  <a:gd name="connsiteX7-369" fmla="*/ 57151 w 273845"/>
                  <a:gd name="connsiteY7-370" fmla="*/ 3750467 h 3776887"/>
                  <a:gd name="connsiteX8-371" fmla="*/ 1 w 273845"/>
                  <a:gd name="connsiteY8-372" fmla="*/ 3609974 h 3776887"/>
                  <a:gd name="connsiteX9-373" fmla="*/ 0 w 273845"/>
                  <a:gd name="connsiteY9-374" fmla="*/ 0 h 3776887"/>
                  <a:gd name="connsiteX0-375" fmla="*/ 0 w 273845"/>
                  <a:gd name="connsiteY0-376" fmla="*/ 0 h 3776887"/>
                  <a:gd name="connsiteX1-377" fmla="*/ 272825 w 273845"/>
                  <a:gd name="connsiteY1-378" fmla="*/ 0 h 3776887"/>
                  <a:gd name="connsiteX2-379" fmla="*/ 273845 w 273845"/>
                  <a:gd name="connsiteY2-380" fmla="*/ 3581399 h 3776887"/>
                  <a:gd name="connsiteX3-381" fmla="*/ 247651 w 273845"/>
                  <a:gd name="connsiteY3-382" fmla="*/ 3702843 h 3776887"/>
                  <a:gd name="connsiteX4-383" fmla="*/ 228601 w 273845"/>
                  <a:gd name="connsiteY4-384" fmla="*/ 3629023 h 3776887"/>
                  <a:gd name="connsiteX5-385" fmla="*/ 166689 w 273845"/>
                  <a:gd name="connsiteY5-386" fmla="*/ 3776661 h 3776887"/>
                  <a:gd name="connsiteX6-387" fmla="*/ 104776 w 273845"/>
                  <a:gd name="connsiteY6-388" fmla="*/ 3664743 h 3776887"/>
                  <a:gd name="connsiteX7-389" fmla="*/ 57151 w 273845"/>
                  <a:gd name="connsiteY7-390" fmla="*/ 3750467 h 3776887"/>
                  <a:gd name="connsiteX8-391" fmla="*/ 1 w 273845"/>
                  <a:gd name="connsiteY8-392" fmla="*/ 3609974 h 3776887"/>
                  <a:gd name="connsiteX9-393" fmla="*/ 0 w 273845"/>
                  <a:gd name="connsiteY9-394" fmla="*/ 0 h 3776887"/>
                  <a:gd name="connsiteX0-395" fmla="*/ 0 w 273845"/>
                  <a:gd name="connsiteY0-396" fmla="*/ 0 h 3776887"/>
                  <a:gd name="connsiteX1-397" fmla="*/ 272825 w 273845"/>
                  <a:gd name="connsiteY1-398" fmla="*/ 0 h 3776887"/>
                  <a:gd name="connsiteX2-399" fmla="*/ 273845 w 273845"/>
                  <a:gd name="connsiteY2-400" fmla="*/ 3581399 h 3776887"/>
                  <a:gd name="connsiteX3-401" fmla="*/ 247651 w 273845"/>
                  <a:gd name="connsiteY3-402" fmla="*/ 3702843 h 3776887"/>
                  <a:gd name="connsiteX4-403" fmla="*/ 228601 w 273845"/>
                  <a:gd name="connsiteY4-404" fmla="*/ 3629023 h 3776887"/>
                  <a:gd name="connsiteX5-405" fmla="*/ 166689 w 273845"/>
                  <a:gd name="connsiteY5-406" fmla="*/ 3776661 h 3776887"/>
                  <a:gd name="connsiteX6-407" fmla="*/ 104776 w 273845"/>
                  <a:gd name="connsiteY6-408" fmla="*/ 3664743 h 3776887"/>
                  <a:gd name="connsiteX7-409" fmla="*/ 57151 w 273845"/>
                  <a:gd name="connsiteY7-410" fmla="*/ 3750467 h 3776887"/>
                  <a:gd name="connsiteX8-411" fmla="*/ 1 w 273845"/>
                  <a:gd name="connsiteY8-412" fmla="*/ 3609974 h 3776887"/>
                  <a:gd name="connsiteX9-413" fmla="*/ 0 w 273845"/>
                  <a:gd name="connsiteY9-414" fmla="*/ 0 h 3776887"/>
                  <a:gd name="connsiteX0-415" fmla="*/ 0 w 273845"/>
                  <a:gd name="connsiteY0-416" fmla="*/ 0 h 3776859"/>
                  <a:gd name="connsiteX1-417" fmla="*/ 272825 w 273845"/>
                  <a:gd name="connsiteY1-418" fmla="*/ 0 h 3776859"/>
                  <a:gd name="connsiteX2-419" fmla="*/ 273845 w 273845"/>
                  <a:gd name="connsiteY2-420" fmla="*/ 3581399 h 3776859"/>
                  <a:gd name="connsiteX3-421" fmla="*/ 247651 w 273845"/>
                  <a:gd name="connsiteY3-422" fmla="*/ 3702843 h 3776859"/>
                  <a:gd name="connsiteX4-423" fmla="*/ 223839 w 273845"/>
                  <a:gd name="connsiteY4-424" fmla="*/ 3631404 h 3776859"/>
                  <a:gd name="connsiteX5-425" fmla="*/ 166689 w 273845"/>
                  <a:gd name="connsiteY5-426" fmla="*/ 3776661 h 3776859"/>
                  <a:gd name="connsiteX6-427" fmla="*/ 104776 w 273845"/>
                  <a:gd name="connsiteY6-428" fmla="*/ 3664743 h 3776859"/>
                  <a:gd name="connsiteX7-429" fmla="*/ 57151 w 273845"/>
                  <a:gd name="connsiteY7-430" fmla="*/ 3750467 h 3776859"/>
                  <a:gd name="connsiteX8-431" fmla="*/ 1 w 273845"/>
                  <a:gd name="connsiteY8-432" fmla="*/ 3609974 h 3776859"/>
                  <a:gd name="connsiteX9-433" fmla="*/ 0 w 273845"/>
                  <a:gd name="connsiteY9-434" fmla="*/ 0 h 3776859"/>
                  <a:gd name="connsiteX0-435" fmla="*/ 0 w 273845"/>
                  <a:gd name="connsiteY0-436" fmla="*/ 0 h 3776859"/>
                  <a:gd name="connsiteX1-437" fmla="*/ 272825 w 273845"/>
                  <a:gd name="connsiteY1-438" fmla="*/ 0 h 3776859"/>
                  <a:gd name="connsiteX2-439" fmla="*/ 273845 w 273845"/>
                  <a:gd name="connsiteY2-440" fmla="*/ 3581399 h 3776859"/>
                  <a:gd name="connsiteX3-441" fmla="*/ 247651 w 273845"/>
                  <a:gd name="connsiteY3-442" fmla="*/ 3702843 h 3776859"/>
                  <a:gd name="connsiteX4-443" fmla="*/ 223839 w 273845"/>
                  <a:gd name="connsiteY4-444" fmla="*/ 3631404 h 3776859"/>
                  <a:gd name="connsiteX5-445" fmla="*/ 166689 w 273845"/>
                  <a:gd name="connsiteY5-446" fmla="*/ 3776661 h 3776859"/>
                  <a:gd name="connsiteX6-447" fmla="*/ 104776 w 273845"/>
                  <a:gd name="connsiteY6-448" fmla="*/ 3664743 h 3776859"/>
                  <a:gd name="connsiteX7-449" fmla="*/ 57151 w 273845"/>
                  <a:gd name="connsiteY7-450" fmla="*/ 3750467 h 3776859"/>
                  <a:gd name="connsiteX8-451" fmla="*/ 1 w 273845"/>
                  <a:gd name="connsiteY8-452" fmla="*/ 3609974 h 3776859"/>
                  <a:gd name="connsiteX9-453" fmla="*/ 0 w 273845"/>
                  <a:gd name="connsiteY9-454" fmla="*/ 0 h 3776859"/>
                  <a:gd name="connsiteX0-455" fmla="*/ 0 w 273894"/>
                  <a:gd name="connsiteY0-456" fmla="*/ 0 h 3776859"/>
                  <a:gd name="connsiteX1-457" fmla="*/ 272825 w 273894"/>
                  <a:gd name="connsiteY1-458" fmla="*/ 0 h 3776859"/>
                  <a:gd name="connsiteX2-459" fmla="*/ 273845 w 273894"/>
                  <a:gd name="connsiteY2-460" fmla="*/ 3581399 h 3776859"/>
                  <a:gd name="connsiteX3-461" fmla="*/ 247651 w 273894"/>
                  <a:gd name="connsiteY3-462" fmla="*/ 3702843 h 3776859"/>
                  <a:gd name="connsiteX4-463" fmla="*/ 223839 w 273894"/>
                  <a:gd name="connsiteY4-464" fmla="*/ 3631404 h 3776859"/>
                  <a:gd name="connsiteX5-465" fmla="*/ 166689 w 273894"/>
                  <a:gd name="connsiteY5-466" fmla="*/ 3776661 h 3776859"/>
                  <a:gd name="connsiteX6-467" fmla="*/ 104776 w 273894"/>
                  <a:gd name="connsiteY6-468" fmla="*/ 3664743 h 3776859"/>
                  <a:gd name="connsiteX7-469" fmla="*/ 57151 w 273894"/>
                  <a:gd name="connsiteY7-470" fmla="*/ 3750467 h 3776859"/>
                  <a:gd name="connsiteX8-471" fmla="*/ 1 w 273894"/>
                  <a:gd name="connsiteY8-472" fmla="*/ 3609974 h 3776859"/>
                  <a:gd name="connsiteX9-473" fmla="*/ 0 w 273894"/>
                  <a:gd name="connsiteY9-474" fmla="*/ 0 h 3776859"/>
                  <a:gd name="connsiteX0-475" fmla="*/ 0 w 273894"/>
                  <a:gd name="connsiteY0-476" fmla="*/ 0 h 3776859"/>
                  <a:gd name="connsiteX1-477" fmla="*/ 272825 w 273894"/>
                  <a:gd name="connsiteY1-478" fmla="*/ 0 h 3776859"/>
                  <a:gd name="connsiteX2-479" fmla="*/ 273845 w 273894"/>
                  <a:gd name="connsiteY2-480" fmla="*/ 3581399 h 3776859"/>
                  <a:gd name="connsiteX3-481" fmla="*/ 247651 w 273894"/>
                  <a:gd name="connsiteY3-482" fmla="*/ 3702843 h 3776859"/>
                  <a:gd name="connsiteX4-483" fmla="*/ 223839 w 273894"/>
                  <a:gd name="connsiteY4-484" fmla="*/ 3631404 h 3776859"/>
                  <a:gd name="connsiteX5-485" fmla="*/ 166689 w 273894"/>
                  <a:gd name="connsiteY5-486" fmla="*/ 3776661 h 3776859"/>
                  <a:gd name="connsiteX6-487" fmla="*/ 104776 w 273894"/>
                  <a:gd name="connsiteY6-488" fmla="*/ 3664743 h 3776859"/>
                  <a:gd name="connsiteX7-489" fmla="*/ 57151 w 273894"/>
                  <a:gd name="connsiteY7-490" fmla="*/ 3750467 h 3776859"/>
                  <a:gd name="connsiteX8-491" fmla="*/ 1 w 273894"/>
                  <a:gd name="connsiteY8-492" fmla="*/ 3609974 h 3776859"/>
                  <a:gd name="connsiteX9-493" fmla="*/ 0 w 273894"/>
                  <a:gd name="connsiteY9-494" fmla="*/ 0 h 3776859"/>
                  <a:gd name="connsiteX0-495" fmla="*/ 0 w 273845"/>
                  <a:gd name="connsiteY0-496" fmla="*/ 0 h 3776859"/>
                  <a:gd name="connsiteX1-497" fmla="*/ 272825 w 273845"/>
                  <a:gd name="connsiteY1-498" fmla="*/ 0 h 3776859"/>
                  <a:gd name="connsiteX2-499" fmla="*/ 273845 w 273845"/>
                  <a:gd name="connsiteY2-500" fmla="*/ 3581399 h 3776859"/>
                  <a:gd name="connsiteX3-501" fmla="*/ 247651 w 273845"/>
                  <a:gd name="connsiteY3-502" fmla="*/ 3702843 h 3776859"/>
                  <a:gd name="connsiteX4-503" fmla="*/ 223839 w 273845"/>
                  <a:gd name="connsiteY4-504" fmla="*/ 3631404 h 3776859"/>
                  <a:gd name="connsiteX5-505" fmla="*/ 166689 w 273845"/>
                  <a:gd name="connsiteY5-506" fmla="*/ 3776661 h 3776859"/>
                  <a:gd name="connsiteX6-507" fmla="*/ 104776 w 273845"/>
                  <a:gd name="connsiteY6-508" fmla="*/ 3664743 h 3776859"/>
                  <a:gd name="connsiteX7-509" fmla="*/ 57151 w 273845"/>
                  <a:gd name="connsiteY7-510" fmla="*/ 3750467 h 3776859"/>
                  <a:gd name="connsiteX8-511" fmla="*/ 1 w 273845"/>
                  <a:gd name="connsiteY8-512" fmla="*/ 3609974 h 3776859"/>
                  <a:gd name="connsiteX9-513" fmla="*/ 0 w 273845"/>
                  <a:gd name="connsiteY9-514" fmla="*/ 0 h 3776859"/>
                  <a:gd name="connsiteX0-515" fmla="*/ 0 w 273845"/>
                  <a:gd name="connsiteY0-516" fmla="*/ 0 h 3776859"/>
                  <a:gd name="connsiteX1-517" fmla="*/ 272825 w 273845"/>
                  <a:gd name="connsiteY1-518" fmla="*/ 0 h 3776859"/>
                  <a:gd name="connsiteX2-519" fmla="*/ 273845 w 273845"/>
                  <a:gd name="connsiteY2-520" fmla="*/ 3581399 h 3776859"/>
                  <a:gd name="connsiteX3-521" fmla="*/ 252414 w 273845"/>
                  <a:gd name="connsiteY3-522" fmla="*/ 3702843 h 3776859"/>
                  <a:gd name="connsiteX4-523" fmla="*/ 223839 w 273845"/>
                  <a:gd name="connsiteY4-524" fmla="*/ 3631404 h 3776859"/>
                  <a:gd name="connsiteX5-525" fmla="*/ 166689 w 273845"/>
                  <a:gd name="connsiteY5-526" fmla="*/ 3776661 h 3776859"/>
                  <a:gd name="connsiteX6-527" fmla="*/ 104776 w 273845"/>
                  <a:gd name="connsiteY6-528" fmla="*/ 3664743 h 3776859"/>
                  <a:gd name="connsiteX7-529" fmla="*/ 57151 w 273845"/>
                  <a:gd name="connsiteY7-530" fmla="*/ 3750467 h 3776859"/>
                  <a:gd name="connsiteX8-531" fmla="*/ 1 w 273845"/>
                  <a:gd name="connsiteY8-532" fmla="*/ 3609974 h 3776859"/>
                  <a:gd name="connsiteX9-533" fmla="*/ 0 w 273845"/>
                  <a:gd name="connsiteY9-534" fmla="*/ 0 h 3776859"/>
                  <a:gd name="connsiteX0-535" fmla="*/ 0 w 273845"/>
                  <a:gd name="connsiteY0-536" fmla="*/ 0 h 3776859"/>
                  <a:gd name="connsiteX1-537" fmla="*/ 272825 w 273845"/>
                  <a:gd name="connsiteY1-538" fmla="*/ 0 h 3776859"/>
                  <a:gd name="connsiteX2-539" fmla="*/ 273845 w 273845"/>
                  <a:gd name="connsiteY2-540" fmla="*/ 3581399 h 3776859"/>
                  <a:gd name="connsiteX3-541" fmla="*/ 252414 w 273845"/>
                  <a:gd name="connsiteY3-542" fmla="*/ 3702843 h 3776859"/>
                  <a:gd name="connsiteX4-543" fmla="*/ 223839 w 273845"/>
                  <a:gd name="connsiteY4-544" fmla="*/ 3631404 h 3776859"/>
                  <a:gd name="connsiteX5-545" fmla="*/ 166689 w 273845"/>
                  <a:gd name="connsiteY5-546" fmla="*/ 3776661 h 3776859"/>
                  <a:gd name="connsiteX6-547" fmla="*/ 104776 w 273845"/>
                  <a:gd name="connsiteY6-548" fmla="*/ 3664743 h 3776859"/>
                  <a:gd name="connsiteX7-549" fmla="*/ 57151 w 273845"/>
                  <a:gd name="connsiteY7-550" fmla="*/ 3750467 h 3776859"/>
                  <a:gd name="connsiteX8-551" fmla="*/ 1 w 273845"/>
                  <a:gd name="connsiteY8-552" fmla="*/ 3609974 h 3776859"/>
                  <a:gd name="connsiteX9-553" fmla="*/ 0 w 273845"/>
                  <a:gd name="connsiteY9-554" fmla="*/ 0 h 3776859"/>
                  <a:gd name="connsiteX0-555" fmla="*/ 0 w 273845"/>
                  <a:gd name="connsiteY0-556" fmla="*/ 0 h 3776859"/>
                  <a:gd name="connsiteX1-557" fmla="*/ 272825 w 273845"/>
                  <a:gd name="connsiteY1-558" fmla="*/ 0 h 3776859"/>
                  <a:gd name="connsiteX2-559" fmla="*/ 273845 w 273845"/>
                  <a:gd name="connsiteY2-560" fmla="*/ 3581399 h 3776859"/>
                  <a:gd name="connsiteX3-561" fmla="*/ 245270 w 273845"/>
                  <a:gd name="connsiteY3-562" fmla="*/ 3702843 h 3776859"/>
                  <a:gd name="connsiteX4-563" fmla="*/ 223839 w 273845"/>
                  <a:gd name="connsiteY4-564" fmla="*/ 3631404 h 3776859"/>
                  <a:gd name="connsiteX5-565" fmla="*/ 166689 w 273845"/>
                  <a:gd name="connsiteY5-566" fmla="*/ 3776661 h 3776859"/>
                  <a:gd name="connsiteX6-567" fmla="*/ 104776 w 273845"/>
                  <a:gd name="connsiteY6-568" fmla="*/ 3664743 h 3776859"/>
                  <a:gd name="connsiteX7-569" fmla="*/ 57151 w 273845"/>
                  <a:gd name="connsiteY7-570" fmla="*/ 3750467 h 3776859"/>
                  <a:gd name="connsiteX8-571" fmla="*/ 1 w 273845"/>
                  <a:gd name="connsiteY8-572" fmla="*/ 3609974 h 3776859"/>
                  <a:gd name="connsiteX9-573" fmla="*/ 0 w 273845"/>
                  <a:gd name="connsiteY9-574" fmla="*/ 0 h 3776859"/>
                  <a:gd name="connsiteX0-575" fmla="*/ 0 w 273845"/>
                  <a:gd name="connsiteY0-576" fmla="*/ 0 h 3776859"/>
                  <a:gd name="connsiteX1-577" fmla="*/ 272825 w 273845"/>
                  <a:gd name="connsiteY1-578" fmla="*/ 0 h 3776859"/>
                  <a:gd name="connsiteX2-579" fmla="*/ 273845 w 273845"/>
                  <a:gd name="connsiteY2-580" fmla="*/ 3581399 h 3776859"/>
                  <a:gd name="connsiteX3-581" fmla="*/ 245270 w 273845"/>
                  <a:gd name="connsiteY3-582" fmla="*/ 3702843 h 3776859"/>
                  <a:gd name="connsiteX4-583" fmla="*/ 223839 w 273845"/>
                  <a:gd name="connsiteY4-584" fmla="*/ 3631404 h 3776859"/>
                  <a:gd name="connsiteX5-585" fmla="*/ 166689 w 273845"/>
                  <a:gd name="connsiteY5-586" fmla="*/ 3776661 h 3776859"/>
                  <a:gd name="connsiteX6-587" fmla="*/ 104776 w 273845"/>
                  <a:gd name="connsiteY6-588" fmla="*/ 3664743 h 3776859"/>
                  <a:gd name="connsiteX7-589" fmla="*/ 57151 w 273845"/>
                  <a:gd name="connsiteY7-590" fmla="*/ 3750467 h 3776859"/>
                  <a:gd name="connsiteX8-591" fmla="*/ 1 w 273845"/>
                  <a:gd name="connsiteY8-592" fmla="*/ 3609974 h 3776859"/>
                  <a:gd name="connsiteX9-593" fmla="*/ 0 w 273845"/>
                  <a:gd name="connsiteY9-594" fmla="*/ 0 h 3776859"/>
                  <a:gd name="connsiteX0-595" fmla="*/ 0 w 273845"/>
                  <a:gd name="connsiteY0-596" fmla="*/ 0 h 3776859"/>
                  <a:gd name="connsiteX1-597" fmla="*/ 272825 w 273845"/>
                  <a:gd name="connsiteY1-598" fmla="*/ 0 h 3776859"/>
                  <a:gd name="connsiteX2-599" fmla="*/ 273845 w 273845"/>
                  <a:gd name="connsiteY2-600" fmla="*/ 3581399 h 3776859"/>
                  <a:gd name="connsiteX3-601" fmla="*/ 245270 w 273845"/>
                  <a:gd name="connsiteY3-602" fmla="*/ 3702843 h 3776859"/>
                  <a:gd name="connsiteX4-603" fmla="*/ 223839 w 273845"/>
                  <a:gd name="connsiteY4-604" fmla="*/ 3631404 h 3776859"/>
                  <a:gd name="connsiteX5-605" fmla="*/ 166689 w 273845"/>
                  <a:gd name="connsiteY5-606" fmla="*/ 3776661 h 3776859"/>
                  <a:gd name="connsiteX6-607" fmla="*/ 104776 w 273845"/>
                  <a:gd name="connsiteY6-608" fmla="*/ 3664743 h 3776859"/>
                  <a:gd name="connsiteX7-609" fmla="*/ 57151 w 273845"/>
                  <a:gd name="connsiteY7-610" fmla="*/ 3750467 h 3776859"/>
                  <a:gd name="connsiteX8-611" fmla="*/ 1 w 273845"/>
                  <a:gd name="connsiteY8-612" fmla="*/ 3609974 h 3776859"/>
                  <a:gd name="connsiteX9-613" fmla="*/ 0 w 273845"/>
                  <a:gd name="connsiteY9-614" fmla="*/ 0 h 3776859"/>
                  <a:gd name="connsiteX0-615" fmla="*/ 0 w 273845"/>
                  <a:gd name="connsiteY0-616" fmla="*/ 0 h 3776859"/>
                  <a:gd name="connsiteX1-617" fmla="*/ 272825 w 273845"/>
                  <a:gd name="connsiteY1-618" fmla="*/ 0 h 3776859"/>
                  <a:gd name="connsiteX2-619" fmla="*/ 273845 w 273845"/>
                  <a:gd name="connsiteY2-620" fmla="*/ 3581399 h 3776859"/>
                  <a:gd name="connsiteX3-621" fmla="*/ 245270 w 273845"/>
                  <a:gd name="connsiteY3-622" fmla="*/ 3702843 h 3776859"/>
                  <a:gd name="connsiteX4-623" fmla="*/ 223839 w 273845"/>
                  <a:gd name="connsiteY4-624" fmla="*/ 3631404 h 3776859"/>
                  <a:gd name="connsiteX5-625" fmla="*/ 166689 w 273845"/>
                  <a:gd name="connsiteY5-626" fmla="*/ 3776661 h 3776859"/>
                  <a:gd name="connsiteX6-627" fmla="*/ 104776 w 273845"/>
                  <a:gd name="connsiteY6-628" fmla="*/ 3664743 h 3776859"/>
                  <a:gd name="connsiteX7-629" fmla="*/ 57151 w 273845"/>
                  <a:gd name="connsiteY7-630" fmla="*/ 3750467 h 3776859"/>
                  <a:gd name="connsiteX8-631" fmla="*/ 1 w 273845"/>
                  <a:gd name="connsiteY8-632" fmla="*/ 3609974 h 3776859"/>
                  <a:gd name="connsiteX9-633" fmla="*/ 0 w 273845"/>
                  <a:gd name="connsiteY9-634" fmla="*/ 0 h 3776859"/>
                  <a:gd name="connsiteX0-635" fmla="*/ 0 w 273845"/>
                  <a:gd name="connsiteY0-636" fmla="*/ 0 h 3776859"/>
                  <a:gd name="connsiteX1-637" fmla="*/ 272825 w 273845"/>
                  <a:gd name="connsiteY1-638" fmla="*/ 0 h 3776859"/>
                  <a:gd name="connsiteX2-639" fmla="*/ 273845 w 273845"/>
                  <a:gd name="connsiteY2-640" fmla="*/ 3581399 h 3776859"/>
                  <a:gd name="connsiteX3-641" fmla="*/ 245270 w 273845"/>
                  <a:gd name="connsiteY3-642" fmla="*/ 3702843 h 3776859"/>
                  <a:gd name="connsiteX4-643" fmla="*/ 223839 w 273845"/>
                  <a:gd name="connsiteY4-644" fmla="*/ 3631404 h 3776859"/>
                  <a:gd name="connsiteX5-645" fmla="*/ 166689 w 273845"/>
                  <a:gd name="connsiteY5-646" fmla="*/ 3776661 h 3776859"/>
                  <a:gd name="connsiteX6-647" fmla="*/ 104776 w 273845"/>
                  <a:gd name="connsiteY6-648" fmla="*/ 3664743 h 3776859"/>
                  <a:gd name="connsiteX7-649" fmla="*/ 57151 w 273845"/>
                  <a:gd name="connsiteY7-650" fmla="*/ 3750467 h 3776859"/>
                  <a:gd name="connsiteX8-651" fmla="*/ 1 w 273845"/>
                  <a:gd name="connsiteY8-652" fmla="*/ 3609974 h 3776859"/>
                  <a:gd name="connsiteX9-653" fmla="*/ 0 w 273845"/>
                  <a:gd name="connsiteY9-654" fmla="*/ 0 h 3776859"/>
                  <a:gd name="connsiteX0-655" fmla="*/ 0 w 273845"/>
                  <a:gd name="connsiteY0-656" fmla="*/ 0 h 3776859"/>
                  <a:gd name="connsiteX1-657" fmla="*/ 272825 w 273845"/>
                  <a:gd name="connsiteY1-658" fmla="*/ 0 h 3776859"/>
                  <a:gd name="connsiteX2-659" fmla="*/ 273845 w 273845"/>
                  <a:gd name="connsiteY2-660" fmla="*/ 3581399 h 3776859"/>
                  <a:gd name="connsiteX3-661" fmla="*/ 245270 w 273845"/>
                  <a:gd name="connsiteY3-662" fmla="*/ 3702843 h 3776859"/>
                  <a:gd name="connsiteX4-663" fmla="*/ 223839 w 273845"/>
                  <a:gd name="connsiteY4-664" fmla="*/ 3631404 h 3776859"/>
                  <a:gd name="connsiteX5-665" fmla="*/ 166689 w 273845"/>
                  <a:gd name="connsiteY5-666" fmla="*/ 3776661 h 3776859"/>
                  <a:gd name="connsiteX6-667" fmla="*/ 104776 w 273845"/>
                  <a:gd name="connsiteY6-668" fmla="*/ 3664743 h 3776859"/>
                  <a:gd name="connsiteX7-669" fmla="*/ 57151 w 273845"/>
                  <a:gd name="connsiteY7-670" fmla="*/ 3750467 h 3776859"/>
                  <a:gd name="connsiteX8-671" fmla="*/ 1 w 273845"/>
                  <a:gd name="connsiteY8-672" fmla="*/ 3609974 h 3776859"/>
                  <a:gd name="connsiteX9-673" fmla="*/ 0 w 273845"/>
                  <a:gd name="connsiteY9-674" fmla="*/ 0 h 3776859"/>
                  <a:gd name="connsiteX0-675" fmla="*/ 0 w 273845"/>
                  <a:gd name="connsiteY0-676" fmla="*/ 0 h 3776859"/>
                  <a:gd name="connsiteX1-677" fmla="*/ 272825 w 273845"/>
                  <a:gd name="connsiteY1-678" fmla="*/ 0 h 3776859"/>
                  <a:gd name="connsiteX2-679" fmla="*/ 273845 w 273845"/>
                  <a:gd name="connsiteY2-680" fmla="*/ 3581399 h 3776859"/>
                  <a:gd name="connsiteX3-681" fmla="*/ 245270 w 273845"/>
                  <a:gd name="connsiteY3-682" fmla="*/ 3702843 h 3776859"/>
                  <a:gd name="connsiteX4-683" fmla="*/ 223839 w 273845"/>
                  <a:gd name="connsiteY4-684" fmla="*/ 3631404 h 3776859"/>
                  <a:gd name="connsiteX5-685" fmla="*/ 166689 w 273845"/>
                  <a:gd name="connsiteY5-686" fmla="*/ 3776661 h 3776859"/>
                  <a:gd name="connsiteX6-687" fmla="*/ 104776 w 273845"/>
                  <a:gd name="connsiteY6-688" fmla="*/ 3664743 h 3776859"/>
                  <a:gd name="connsiteX7-689" fmla="*/ 57151 w 273845"/>
                  <a:gd name="connsiteY7-690" fmla="*/ 3750467 h 3776859"/>
                  <a:gd name="connsiteX8-691" fmla="*/ 1 w 273845"/>
                  <a:gd name="connsiteY8-692" fmla="*/ 3609974 h 3776859"/>
                  <a:gd name="connsiteX9-693" fmla="*/ 0 w 273845"/>
                  <a:gd name="connsiteY9-694" fmla="*/ 0 h 3776859"/>
                  <a:gd name="connsiteX0-695" fmla="*/ 0 w 273845"/>
                  <a:gd name="connsiteY0-696" fmla="*/ 0 h 3776859"/>
                  <a:gd name="connsiteX1-697" fmla="*/ 272825 w 273845"/>
                  <a:gd name="connsiteY1-698" fmla="*/ 0 h 3776859"/>
                  <a:gd name="connsiteX2-699" fmla="*/ 273845 w 273845"/>
                  <a:gd name="connsiteY2-700" fmla="*/ 3581399 h 3776859"/>
                  <a:gd name="connsiteX3-701" fmla="*/ 245270 w 273845"/>
                  <a:gd name="connsiteY3-702" fmla="*/ 3702843 h 3776859"/>
                  <a:gd name="connsiteX4-703" fmla="*/ 223839 w 273845"/>
                  <a:gd name="connsiteY4-704" fmla="*/ 3631404 h 3776859"/>
                  <a:gd name="connsiteX5-705" fmla="*/ 166689 w 273845"/>
                  <a:gd name="connsiteY5-706" fmla="*/ 3776661 h 3776859"/>
                  <a:gd name="connsiteX6-707" fmla="*/ 104776 w 273845"/>
                  <a:gd name="connsiteY6-708" fmla="*/ 3664743 h 3776859"/>
                  <a:gd name="connsiteX7-709" fmla="*/ 57151 w 273845"/>
                  <a:gd name="connsiteY7-710" fmla="*/ 3750467 h 3776859"/>
                  <a:gd name="connsiteX8-711" fmla="*/ 1 w 273845"/>
                  <a:gd name="connsiteY8-712" fmla="*/ 3609974 h 3776859"/>
                  <a:gd name="connsiteX9-713" fmla="*/ 0 w 273845"/>
                  <a:gd name="connsiteY9-714" fmla="*/ 0 h 37768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51" y="connsiteY7-52"/>
                  </a:cxn>
                  <a:cxn ang="0">
                    <a:pos x="connsiteX8-69" y="connsiteY8-70"/>
                  </a:cxn>
                  <a:cxn ang="0">
                    <a:pos x="connsiteX9-89" y="connsiteY9-90"/>
                  </a:cxn>
                </a:cxnLst>
                <a:rect l="l" t="t" r="r" b="b"/>
                <a:pathLst>
                  <a:path w="273845" h="3776859">
                    <a:moveTo>
                      <a:pt x="0" y="0"/>
                    </a:moveTo>
                    <a:lnTo>
                      <a:pt x="272825" y="0"/>
                    </a:lnTo>
                    <a:lnTo>
                      <a:pt x="273845" y="3581399"/>
                    </a:lnTo>
                    <a:cubicBezTo>
                      <a:pt x="269876" y="3659980"/>
                      <a:pt x="258763" y="3688555"/>
                      <a:pt x="245270" y="3702843"/>
                    </a:cubicBezTo>
                    <a:cubicBezTo>
                      <a:pt x="228204" y="3675061"/>
                      <a:pt x="236936" y="3619101"/>
                      <a:pt x="223839" y="3631404"/>
                    </a:cubicBezTo>
                    <a:cubicBezTo>
                      <a:pt x="210742" y="3643707"/>
                      <a:pt x="186533" y="3771105"/>
                      <a:pt x="166689" y="3776661"/>
                    </a:cubicBezTo>
                    <a:cubicBezTo>
                      <a:pt x="146845" y="3782217"/>
                      <a:pt x="123032" y="3669109"/>
                      <a:pt x="104776" y="3664743"/>
                    </a:cubicBezTo>
                    <a:cubicBezTo>
                      <a:pt x="86520" y="3660377"/>
                      <a:pt x="74614" y="3759595"/>
                      <a:pt x="57151" y="3750467"/>
                    </a:cubicBezTo>
                    <a:cubicBezTo>
                      <a:pt x="28576" y="3725068"/>
                      <a:pt x="9527" y="3661568"/>
                      <a:pt x="1" y="3609974"/>
                    </a:cubicBezTo>
                    <a:cubicBezTo>
                      <a:pt x="1" y="2406649"/>
                      <a:pt x="0" y="1203325"/>
                      <a:pt x="0" y="0"/>
                    </a:cubicBezTo>
                    <a:close/>
                  </a:path>
                </a:pathLst>
              </a:custGeom>
              <a:gradFill flip="none" rotWithShape="1">
                <a:gsLst>
                  <a:gs pos="83000">
                    <a:schemeClr val="tx2"/>
                  </a:gs>
                  <a:gs pos="82000">
                    <a:schemeClr val="tx2"/>
                  </a:gs>
                  <a:gs pos="34000">
                    <a:schemeClr val="tx2">
                      <a:lumMod val="75000"/>
                    </a:schemeClr>
                  </a:gs>
                  <a:gs pos="0">
                    <a:schemeClr val="tx2"/>
                  </a:gs>
                  <a:gs pos="38000">
                    <a:schemeClr val="tx2"/>
                  </a:gs>
                  <a:gs pos="100000">
                    <a:schemeClr val="tx2"/>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000" dirty="0">
                  <a:cs typeface="+mn-ea"/>
                  <a:sym typeface="+mn-lt"/>
                </a:endParaRPr>
              </a:p>
            </p:txBody>
          </p:sp>
          <p:sp>
            <p:nvSpPr>
              <p:cNvPr id="24" name="Rectangle 23"/>
              <p:cNvSpPr/>
              <p:nvPr/>
            </p:nvSpPr>
            <p:spPr>
              <a:xfrm>
                <a:off x="1374774" y="1417118"/>
                <a:ext cx="272825" cy="590550"/>
              </a:xfrm>
              <a:prstGeom prst="rect">
                <a:avLst/>
              </a:prstGeom>
              <a:gradFill flip="none" rotWithShape="1">
                <a:gsLst>
                  <a:gs pos="0">
                    <a:schemeClr val="bg1">
                      <a:lumMod val="75000"/>
                    </a:schemeClr>
                  </a:gs>
                  <a:gs pos="27000">
                    <a:srgbClr val="F2F2F2">
                      <a:lumMod val="0"/>
                      <a:lumOff val="100000"/>
                    </a:srgbClr>
                  </a:gs>
                  <a:gs pos="100000">
                    <a:schemeClr val="bg1">
                      <a:lumMod val="50000"/>
                    </a:schemeClr>
                  </a:gs>
                </a:gsLst>
                <a:lin ang="108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000" dirty="0">
                  <a:cs typeface="+mn-ea"/>
                  <a:sym typeface="+mn-lt"/>
                </a:endParaRPr>
              </a:p>
            </p:txBody>
          </p:sp>
          <p:sp>
            <p:nvSpPr>
              <p:cNvPr id="25" name="Rectangle 24"/>
              <p:cNvSpPr/>
              <p:nvPr/>
            </p:nvSpPr>
            <p:spPr>
              <a:xfrm>
                <a:off x="1404710" y="1213680"/>
                <a:ext cx="212954" cy="203438"/>
              </a:xfrm>
              <a:prstGeom prst="rect">
                <a:avLst/>
              </a:prstGeom>
              <a:solidFill>
                <a:schemeClr val="tx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000" dirty="0">
                  <a:cs typeface="+mn-ea"/>
                  <a:sym typeface="+mn-lt"/>
                </a:endParaRPr>
              </a:p>
            </p:txBody>
          </p:sp>
          <p:sp>
            <p:nvSpPr>
              <p:cNvPr id="26" name="Freeform 25"/>
              <p:cNvSpPr/>
              <p:nvPr/>
            </p:nvSpPr>
            <p:spPr>
              <a:xfrm rot="5400000">
                <a:off x="1396885" y="6250198"/>
                <a:ext cx="228600" cy="73152"/>
              </a:xfrm>
              <a:custGeom>
                <a:avLst/>
                <a:gdLst>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0-1" fmla="*/ 0 w 226544"/>
                  <a:gd name="connsiteY0-2" fmla="*/ 35306 h 70612"/>
                  <a:gd name="connsiteX1-3" fmla="*/ 27685 w 226544"/>
                  <a:gd name="connsiteY1-4" fmla="*/ 0 h 70612"/>
                  <a:gd name="connsiteX2-5" fmla="*/ 226544 w 226544"/>
                  <a:gd name="connsiteY2-6" fmla="*/ 35306 h 70612"/>
                  <a:gd name="connsiteX3-7" fmla="*/ 27685 w 226544"/>
                  <a:gd name="connsiteY3-8" fmla="*/ 70612 h 70612"/>
                  <a:gd name="connsiteX4" fmla="*/ 0 w 226544"/>
                  <a:gd name="connsiteY4" fmla="*/ 35306 h 70612"/>
                  <a:gd name="connsiteX0-9" fmla="*/ 0 w 226544"/>
                  <a:gd name="connsiteY0-10" fmla="*/ 35306 h 70612"/>
                  <a:gd name="connsiteX1-11" fmla="*/ 27685 w 226544"/>
                  <a:gd name="connsiteY1-12" fmla="*/ 0 h 70612"/>
                  <a:gd name="connsiteX2-13" fmla="*/ 226544 w 226544"/>
                  <a:gd name="connsiteY2-14" fmla="*/ 35306 h 70612"/>
                  <a:gd name="connsiteX3-15" fmla="*/ 27685 w 226544"/>
                  <a:gd name="connsiteY3-16" fmla="*/ 70612 h 70612"/>
                  <a:gd name="connsiteX4-17" fmla="*/ 0 w 226544"/>
                  <a:gd name="connsiteY4-18" fmla="*/ 35306 h 70612"/>
                  <a:gd name="connsiteX0-19" fmla="*/ 0 w 226544"/>
                  <a:gd name="connsiteY0-20" fmla="*/ 35306 h 70612"/>
                  <a:gd name="connsiteX1-21" fmla="*/ 27685 w 226544"/>
                  <a:gd name="connsiteY1-22" fmla="*/ 0 h 70612"/>
                  <a:gd name="connsiteX2-23" fmla="*/ 226544 w 226544"/>
                  <a:gd name="connsiteY2-24" fmla="*/ 35306 h 70612"/>
                  <a:gd name="connsiteX3-25" fmla="*/ 27685 w 226544"/>
                  <a:gd name="connsiteY3-26" fmla="*/ 70612 h 70612"/>
                  <a:gd name="connsiteX4-27" fmla="*/ 0 w 226544"/>
                  <a:gd name="connsiteY4-28" fmla="*/ 35306 h 70612"/>
                  <a:gd name="connsiteX0-29" fmla="*/ 0 w 226544"/>
                  <a:gd name="connsiteY0-30" fmla="*/ 35306 h 70612"/>
                  <a:gd name="connsiteX1-31" fmla="*/ 27685 w 226544"/>
                  <a:gd name="connsiteY1-32" fmla="*/ 0 h 70612"/>
                  <a:gd name="connsiteX2-33" fmla="*/ 226544 w 226544"/>
                  <a:gd name="connsiteY2-34" fmla="*/ 35306 h 70612"/>
                  <a:gd name="connsiteX3-35" fmla="*/ 27685 w 226544"/>
                  <a:gd name="connsiteY3-36" fmla="*/ 70612 h 70612"/>
                  <a:gd name="connsiteX4-37" fmla="*/ 0 w 226544"/>
                  <a:gd name="connsiteY4-38" fmla="*/ 35306 h 70612"/>
                  <a:gd name="connsiteX0-39" fmla="*/ 0 w 226544"/>
                  <a:gd name="connsiteY0-40" fmla="*/ 35306 h 70612"/>
                  <a:gd name="connsiteX1-41" fmla="*/ 27685 w 226544"/>
                  <a:gd name="connsiteY1-42" fmla="*/ 0 h 70612"/>
                  <a:gd name="connsiteX2-43" fmla="*/ 226544 w 226544"/>
                  <a:gd name="connsiteY2-44" fmla="*/ 35306 h 70612"/>
                  <a:gd name="connsiteX3-45" fmla="*/ 27685 w 226544"/>
                  <a:gd name="connsiteY3-46" fmla="*/ 70612 h 70612"/>
                  <a:gd name="connsiteX4-47" fmla="*/ 0 w 226544"/>
                  <a:gd name="connsiteY4-48" fmla="*/ 35306 h 70612"/>
                  <a:gd name="connsiteX0-49" fmla="*/ 0 w 226544"/>
                  <a:gd name="connsiteY0-50" fmla="*/ 35306 h 70612"/>
                  <a:gd name="connsiteX1-51" fmla="*/ 27685 w 226544"/>
                  <a:gd name="connsiteY1-52" fmla="*/ 0 h 70612"/>
                  <a:gd name="connsiteX2-53" fmla="*/ 226544 w 226544"/>
                  <a:gd name="connsiteY2-54" fmla="*/ 35306 h 70612"/>
                  <a:gd name="connsiteX3-55" fmla="*/ 27685 w 226544"/>
                  <a:gd name="connsiteY3-56" fmla="*/ 70612 h 70612"/>
                  <a:gd name="connsiteX4-57" fmla="*/ 0 w 226544"/>
                  <a:gd name="connsiteY4-58" fmla="*/ 35306 h 70612"/>
                  <a:gd name="connsiteX0-59" fmla="*/ 0 w 226544"/>
                  <a:gd name="connsiteY0-60" fmla="*/ 35306 h 70612"/>
                  <a:gd name="connsiteX1-61" fmla="*/ 27685 w 226544"/>
                  <a:gd name="connsiteY1-62" fmla="*/ 0 h 70612"/>
                  <a:gd name="connsiteX2-63" fmla="*/ 226544 w 226544"/>
                  <a:gd name="connsiteY2-64" fmla="*/ 35306 h 70612"/>
                  <a:gd name="connsiteX3-65" fmla="*/ 27685 w 226544"/>
                  <a:gd name="connsiteY3-66" fmla="*/ 70612 h 70612"/>
                  <a:gd name="connsiteX4-67" fmla="*/ 0 w 226544"/>
                  <a:gd name="connsiteY4-68" fmla="*/ 35306 h 70612"/>
                  <a:gd name="connsiteX0-69" fmla="*/ 0 w 226544"/>
                  <a:gd name="connsiteY0-70" fmla="*/ 35306 h 70612"/>
                  <a:gd name="connsiteX1-71" fmla="*/ 27685 w 226544"/>
                  <a:gd name="connsiteY1-72" fmla="*/ 0 h 70612"/>
                  <a:gd name="connsiteX2-73" fmla="*/ 226544 w 226544"/>
                  <a:gd name="connsiteY2-74" fmla="*/ 35306 h 70612"/>
                  <a:gd name="connsiteX3-75" fmla="*/ 27685 w 226544"/>
                  <a:gd name="connsiteY3-76" fmla="*/ 70612 h 70612"/>
                  <a:gd name="connsiteX4-77" fmla="*/ 0 w 226544"/>
                  <a:gd name="connsiteY4-78" fmla="*/ 35306 h 70612"/>
                  <a:gd name="connsiteX0-79" fmla="*/ 0 w 226544"/>
                  <a:gd name="connsiteY0-80" fmla="*/ 35306 h 70612"/>
                  <a:gd name="connsiteX1-81" fmla="*/ 27685 w 226544"/>
                  <a:gd name="connsiteY1-82" fmla="*/ 0 h 70612"/>
                  <a:gd name="connsiteX2-83" fmla="*/ 226544 w 226544"/>
                  <a:gd name="connsiteY2-84" fmla="*/ 35306 h 70612"/>
                  <a:gd name="connsiteX3-85" fmla="*/ 27685 w 226544"/>
                  <a:gd name="connsiteY3-86" fmla="*/ 70612 h 70612"/>
                  <a:gd name="connsiteX4-87" fmla="*/ 0 w 226544"/>
                  <a:gd name="connsiteY4-88" fmla="*/ 35306 h 70612"/>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226544" h="70612">
                    <a:moveTo>
                      <a:pt x="0" y="35306"/>
                    </a:moveTo>
                    <a:cubicBezTo>
                      <a:pt x="1521" y="15316"/>
                      <a:pt x="12805" y="4576"/>
                      <a:pt x="27685" y="0"/>
                    </a:cubicBezTo>
                    <a:lnTo>
                      <a:pt x="226544" y="35306"/>
                    </a:lnTo>
                    <a:lnTo>
                      <a:pt x="27685" y="70612"/>
                    </a:lnTo>
                    <a:cubicBezTo>
                      <a:pt x="11264" y="65009"/>
                      <a:pt x="1007" y="52726"/>
                      <a:pt x="0" y="35306"/>
                    </a:cubicBezTo>
                    <a:close/>
                  </a:path>
                </a:pathLst>
              </a:custGeom>
              <a:solidFill>
                <a:srgbClr val="4C504C"/>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000" dirty="0">
                  <a:cs typeface="+mn-ea"/>
                  <a:sym typeface="+mn-lt"/>
                </a:endParaRPr>
              </a:p>
            </p:txBody>
          </p:sp>
          <p:cxnSp>
            <p:nvCxnSpPr>
              <p:cNvPr id="27" name="Straight Connector 26"/>
              <p:cNvCxnSpPr/>
              <p:nvPr/>
            </p:nvCxnSpPr>
            <p:spPr>
              <a:xfrm>
                <a:off x="1374774" y="148664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374774" y="1562425"/>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374774" y="1638202"/>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374774" y="1713979"/>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374774" y="1789756"/>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374774" y="1865533"/>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374774" y="194130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grpSp>
        <p:sp>
          <p:nvSpPr>
            <p:cNvPr id="14" name="Trapezoid 5"/>
            <p:cNvSpPr/>
            <p:nvPr/>
          </p:nvSpPr>
          <p:spPr>
            <a:xfrm rot="16200000">
              <a:off x="1594832" y="5341831"/>
              <a:ext cx="695326"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000" dirty="0">
                <a:cs typeface="+mn-ea"/>
                <a:sym typeface="+mn-lt"/>
              </a:endParaRPr>
            </a:p>
          </p:txBody>
        </p:sp>
        <p:sp>
          <p:nvSpPr>
            <p:cNvPr id="15" name="Trapezoid 6"/>
            <p:cNvSpPr/>
            <p:nvPr/>
          </p:nvSpPr>
          <p:spPr>
            <a:xfrm rot="16200000">
              <a:off x="1594832" y="4439533"/>
              <a:ext cx="695326" cy="59529"/>
            </a:xfrm>
            <a:prstGeom prst="trapezoid">
              <a:avLst>
                <a:gd name="adj" fmla="val 69837"/>
              </a:avLst>
            </a:prstGeom>
            <a:solidFill>
              <a:schemeClr val="accent5">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000" dirty="0">
                <a:cs typeface="+mn-ea"/>
                <a:sym typeface="+mn-lt"/>
              </a:endParaRPr>
            </a:p>
          </p:txBody>
        </p:sp>
        <p:sp>
          <p:nvSpPr>
            <p:cNvPr id="16" name="Trapezoid 7"/>
            <p:cNvSpPr/>
            <p:nvPr/>
          </p:nvSpPr>
          <p:spPr>
            <a:xfrm rot="16200000">
              <a:off x="1594832" y="3537234"/>
              <a:ext cx="695326" cy="59529"/>
            </a:xfrm>
            <a:prstGeom prst="trapezoid">
              <a:avLst>
                <a:gd name="adj" fmla="val 69837"/>
              </a:avLst>
            </a:prstGeom>
            <a:solidFill>
              <a:schemeClr val="accent4">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000" dirty="0">
                <a:cs typeface="+mn-ea"/>
                <a:sym typeface="+mn-lt"/>
              </a:endParaRPr>
            </a:p>
          </p:txBody>
        </p:sp>
        <p:sp>
          <p:nvSpPr>
            <p:cNvPr id="17" name="Trapezoid 8"/>
            <p:cNvSpPr/>
            <p:nvPr/>
          </p:nvSpPr>
          <p:spPr>
            <a:xfrm rot="16200000">
              <a:off x="1594832" y="2634935"/>
              <a:ext cx="695326" cy="59529"/>
            </a:xfrm>
            <a:prstGeom prst="trapezoid">
              <a:avLst>
                <a:gd name="adj" fmla="val 69837"/>
              </a:avLst>
            </a:prstGeom>
            <a:solidFill>
              <a:schemeClr val="accent3">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000" dirty="0">
                <a:cs typeface="+mn-ea"/>
                <a:sym typeface="+mn-lt"/>
              </a:endParaRPr>
            </a:p>
          </p:txBody>
        </p:sp>
        <p:sp>
          <p:nvSpPr>
            <p:cNvPr id="18" name="Pentagon 9"/>
            <p:cNvSpPr/>
            <p:nvPr/>
          </p:nvSpPr>
          <p:spPr>
            <a:xfrm>
              <a:off x="1912729" y="2359721"/>
              <a:ext cx="2077866" cy="607005"/>
            </a:xfrm>
            <a:prstGeom prst="homePlate">
              <a:avLst>
                <a:gd name="adj" fmla="val 36274"/>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000" dirty="0">
                <a:cs typeface="+mn-ea"/>
                <a:sym typeface="+mn-lt"/>
              </a:endParaRPr>
            </a:p>
          </p:txBody>
        </p:sp>
        <p:sp>
          <p:nvSpPr>
            <p:cNvPr id="21" name="Pentagon 10"/>
            <p:cNvSpPr/>
            <p:nvPr/>
          </p:nvSpPr>
          <p:spPr>
            <a:xfrm>
              <a:off x="1912729" y="3262593"/>
              <a:ext cx="2077866" cy="607005"/>
            </a:xfrm>
            <a:prstGeom prst="homePlate">
              <a:avLst>
                <a:gd name="adj" fmla="val 36274"/>
              </a:avLst>
            </a:prstGeom>
            <a:solidFill>
              <a:schemeClr val="accent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000" dirty="0">
                <a:cs typeface="+mn-ea"/>
                <a:sym typeface="+mn-lt"/>
              </a:endParaRPr>
            </a:p>
          </p:txBody>
        </p:sp>
        <p:sp>
          <p:nvSpPr>
            <p:cNvPr id="34" name="Pentagon 11"/>
            <p:cNvSpPr/>
            <p:nvPr/>
          </p:nvSpPr>
          <p:spPr>
            <a:xfrm>
              <a:off x="1912729" y="4164511"/>
              <a:ext cx="2078820" cy="607005"/>
            </a:xfrm>
            <a:prstGeom prst="homePlate">
              <a:avLst>
                <a:gd name="adj" fmla="val 36274"/>
              </a:avLst>
            </a:prstGeom>
            <a:solidFill>
              <a:schemeClr val="accent3"/>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000" dirty="0">
                <a:cs typeface="+mn-ea"/>
                <a:sym typeface="+mn-lt"/>
              </a:endParaRPr>
            </a:p>
          </p:txBody>
        </p:sp>
        <p:sp>
          <p:nvSpPr>
            <p:cNvPr id="35" name="Pentagon 12"/>
            <p:cNvSpPr/>
            <p:nvPr/>
          </p:nvSpPr>
          <p:spPr>
            <a:xfrm>
              <a:off x="1912729" y="5066429"/>
              <a:ext cx="2078820" cy="607005"/>
            </a:xfrm>
            <a:prstGeom prst="homePlate">
              <a:avLst>
                <a:gd name="adj" fmla="val 36274"/>
              </a:avLst>
            </a:prstGeom>
            <a:solidFill>
              <a:schemeClr val="accent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000" dirty="0">
                <a:cs typeface="+mn-ea"/>
                <a:sym typeface="+mn-lt"/>
              </a:endParaRPr>
            </a:p>
          </p:txBody>
        </p:sp>
      </p:grpSp>
      <p:sp>
        <p:nvSpPr>
          <p:cNvPr id="44" name="文本框 43"/>
          <p:cNvSpPr txBox="1"/>
          <p:nvPr/>
        </p:nvSpPr>
        <p:spPr>
          <a:xfrm>
            <a:off x="2411730" y="4300220"/>
            <a:ext cx="5728335" cy="368300"/>
          </a:xfrm>
          <a:prstGeom prst="rect">
            <a:avLst/>
          </a:prstGeom>
          <a:noFill/>
        </p:spPr>
        <p:txBody>
          <a:bodyPr wrap="none" rtlCol="0">
            <a:spAutoFit/>
          </a:bodyPr>
          <a:p>
            <a:pPr algn="l"/>
            <a:r>
              <a:rPr lang="zh-CN" altLang="en-US" dirty="0">
                <a:solidFill>
                  <a:schemeClr val="bg1">
                    <a:lumMod val="50000"/>
                  </a:schemeClr>
                </a:solidFill>
                <a:cs typeface="+mn-ea"/>
              </a:rPr>
              <a:t>项目地址：</a:t>
            </a:r>
            <a:r>
              <a:rPr lang="zh-CN" altLang="en-US" dirty="0">
                <a:solidFill>
                  <a:schemeClr val="bg1">
                    <a:lumMod val="50000"/>
                  </a:schemeClr>
                </a:solidFill>
                <a:cs typeface="+mn-ea"/>
                <a:hlinkClick r:id="rId1" tooltip="" action="ppaction://hlinkfile"/>
              </a:rPr>
              <a:t>https://opengb.readthedocs.io/en/latest/</a:t>
            </a:r>
            <a:endParaRPr lang="zh-CN" altLang="en-US"/>
          </a:p>
        </p:txBody>
      </p:sp>
    </p:spTree>
  </p:cSld>
  <p:clrMapOvr>
    <a:masterClrMapping/>
  </p:clrMapOvr>
  <p:transition spd="med">
    <p:random/>
  </p:transition>
  <p:timing>
    <p:tnLst>
      <p:par>
        <p:cTn id="1" dur="indefinite" restart="never" nodeType="tmRoot"/>
      </p:par>
    </p:tnLst>
    <p:bldLst>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51460" y="411480"/>
            <a:ext cx="5310505" cy="553720"/>
          </a:xfrm>
          <a:prstGeom prst="rect">
            <a:avLst/>
          </a:prstGeom>
        </p:spPr>
        <p:txBody>
          <a:bodyPr wrap="square" lIns="0" tIns="0" rIns="0" bIns="0">
            <a:spAutoFit/>
          </a:bodyPr>
          <a:lstStyle/>
          <a:p>
            <a:r>
              <a:rPr lang="zh-CN" altLang="en-US" sz="3600" b="1" dirty="0">
                <a:solidFill>
                  <a:schemeClr val="accent1"/>
                </a:solidFill>
                <a:cs typeface="+mn-ea"/>
                <a:sym typeface="+mn-lt"/>
              </a:rPr>
              <a:t>OpenBG</a:t>
            </a:r>
            <a:endParaRPr lang="zh-CN" altLang="en-US" sz="3600" b="1" dirty="0">
              <a:solidFill>
                <a:schemeClr val="accent1"/>
              </a:solidFill>
              <a:cs typeface="+mn-ea"/>
              <a:sym typeface="+mn-lt"/>
            </a:endParaRPr>
          </a:p>
        </p:txBody>
      </p:sp>
      <p:sp>
        <p:nvSpPr>
          <p:cNvPr id="3" name="文本框 2"/>
          <p:cNvSpPr txBox="1"/>
          <p:nvPr/>
        </p:nvSpPr>
        <p:spPr>
          <a:xfrm>
            <a:off x="2411730" y="411480"/>
            <a:ext cx="5537835" cy="1568450"/>
          </a:xfrm>
          <a:prstGeom prst="rect">
            <a:avLst/>
          </a:prstGeom>
          <a:noFill/>
        </p:spPr>
        <p:txBody>
          <a:bodyPr wrap="square" rtlCol="0">
            <a:spAutoFit/>
          </a:bodyPr>
          <a:p>
            <a:pPr marL="0" lvl="1" indent="0" algn="l">
              <a:buClrTx/>
              <a:buSzTx/>
              <a:buFont typeface="Arial" panose="020B0604020202020204" pitchFamily="34" charset="0"/>
              <a:buNone/>
            </a:pPr>
            <a:r>
              <a:rPr lang="zh-CN" altLang="en-US" sz="1200" dirty="0">
                <a:solidFill>
                  <a:schemeClr val="accent1"/>
                </a:solidFill>
                <a:cs typeface="+mn-ea"/>
              </a:rPr>
              <a:t>　　常识知识是被社会广泛承认的对同一事物普遍存在的日常共识。在电商场景中，显著性常识基于背后的知识体系，能为不同的用户推荐合适的商品，对用户体验和购物效率有重要的意义。现有的常识分类方法往往只注重评判常识是否合理，如“跑步需要喝水”、“出差需要背包”。但当在电商平台搜索“跑步”时，瓶装水一般不是用户真实的购物意图，用户关注的商品一般是“跑步鞋”、“跑步机”等健身用品；在搜索 “出差” 时，“背包”一般并不是用户需要的商品，但“旅行箱”可能是符合用户意图的商品。显著的常识可以帮助搜索引擎有更好的理解能力，从而返回更贴合用户需要的商品。</a:t>
            </a:r>
            <a:endParaRPr lang="zh-CN" altLang="en-US" sz="1200" dirty="0">
              <a:solidFill>
                <a:schemeClr val="accent1"/>
              </a:solidFill>
              <a:cs typeface="+mn-ea"/>
            </a:endParaRPr>
          </a:p>
        </p:txBody>
      </p:sp>
      <p:pic>
        <p:nvPicPr>
          <p:cNvPr id="2" name="图片 1"/>
          <p:cNvPicPr>
            <a:picLocks noChangeAspect="1"/>
          </p:cNvPicPr>
          <p:nvPr/>
        </p:nvPicPr>
        <p:blipFill>
          <a:blip r:embed="rId1"/>
          <a:stretch>
            <a:fillRect/>
          </a:stretch>
        </p:blipFill>
        <p:spPr>
          <a:xfrm>
            <a:off x="1763395" y="1995805"/>
            <a:ext cx="3140710" cy="1026160"/>
          </a:xfrm>
          <a:prstGeom prst="rect">
            <a:avLst/>
          </a:prstGeom>
        </p:spPr>
      </p:pic>
      <p:pic>
        <p:nvPicPr>
          <p:cNvPr id="4" name="图片 3"/>
          <p:cNvPicPr>
            <a:picLocks noChangeAspect="1"/>
          </p:cNvPicPr>
          <p:nvPr/>
        </p:nvPicPr>
        <p:blipFill>
          <a:blip r:embed="rId2"/>
          <a:stretch>
            <a:fillRect/>
          </a:stretch>
        </p:blipFill>
        <p:spPr>
          <a:xfrm>
            <a:off x="5292090" y="1918335"/>
            <a:ext cx="3522980" cy="3069590"/>
          </a:xfrm>
          <a:prstGeom prst="rect">
            <a:avLst/>
          </a:prstGeom>
        </p:spPr>
      </p:pic>
      <p:grpSp>
        <p:nvGrpSpPr>
          <p:cNvPr id="5" name="Group 3"/>
          <p:cNvGrpSpPr/>
          <p:nvPr/>
        </p:nvGrpSpPr>
        <p:grpSpPr>
          <a:xfrm>
            <a:off x="323007" y="1635806"/>
            <a:ext cx="1383030" cy="3451341"/>
            <a:chOff x="1912729" y="1458758"/>
            <a:chExt cx="2078820" cy="5187394"/>
          </a:xfrm>
        </p:grpSpPr>
        <p:grpSp>
          <p:nvGrpSpPr>
            <p:cNvPr id="6" name="Group 4"/>
            <p:cNvGrpSpPr/>
            <p:nvPr/>
          </p:nvGrpSpPr>
          <p:grpSpPr>
            <a:xfrm>
              <a:off x="1972256" y="1458758"/>
              <a:ext cx="292103" cy="5187394"/>
              <a:chOff x="1374772" y="1213680"/>
              <a:chExt cx="274322" cy="5187394"/>
            </a:xfrm>
          </p:grpSpPr>
          <p:sp>
            <p:nvSpPr>
              <p:cNvPr id="7" name="Pentagon 21"/>
              <p:cNvSpPr/>
              <p:nvPr/>
            </p:nvSpPr>
            <p:spPr>
              <a:xfrm rot="5400000">
                <a:off x="1103752" y="5857228"/>
                <a:ext cx="814866" cy="272825"/>
              </a:xfrm>
              <a:prstGeom prst="homePlate">
                <a:avLst>
                  <a:gd name="adj" fmla="val 281623"/>
                </a:avLst>
              </a:prstGeom>
              <a:gradFill flip="none" rotWithShape="1">
                <a:gsLst>
                  <a:gs pos="100000">
                    <a:srgbClr val="B88954"/>
                  </a:gs>
                  <a:gs pos="0">
                    <a:srgbClr val="E1C9AF"/>
                  </a:gs>
                </a:gsLst>
                <a:lin ang="54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000" dirty="0">
                  <a:cs typeface="+mn-ea"/>
                  <a:sym typeface="+mn-lt"/>
                </a:endParaRPr>
              </a:p>
            </p:txBody>
          </p:sp>
          <p:sp>
            <p:nvSpPr>
              <p:cNvPr id="8" name="Rectangle 5"/>
              <p:cNvSpPr/>
              <p:nvPr/>
            </p:nvSpPr>
            <p:spPr>
              <a:xfrm>
                <a:off x="1374774" y="2007666"/>
                <a:ext cx="273845" cy="3776859"/>
              </a:xfrm>
              <a:custGeom>
                <a:avLst/>
                <a:gdLst>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0 w 272825"/>
                  <a:gd name="connsiteY4" fmla="*/ 0 h 3776662"/>
                  <a:gd name="connsiteX0-1" fmla="*/ 0 w 272825"/>
                  <a:gd name="connsiteY0-2" fmla="*/ 0 h 3776662"/>
                  <a:gd name="connsiteX1-3" fmla="*/ 272825 w 272825"/>
                  <a:gd name="connsiteY1-4" fmla="*/ 0 h 3776662"/>
                  <a:gd name="connsiteX2-5" fmla="*/ 272825 w 272825"/>
                  <a:gd name="connsiteY2-6" fmla="*/ 3776662 h 3776662"/>
                  <a:gd name="connsiteX3-7" fmla="*/ 0 w 272825"/>
                  <a:gd name="connsiteY3-8" fmla="*/ 3776662 h 3776662"/>
                  <a:gd name="connsiteX4-9" fmla="*/ 1 w 272825"/>
                  <a:gd name="connsiteY4-10" fmla="*/ 3609974 h 3776662"/>
                  <a:gd name="connsiteX5" fmla="*/ 0 w 272825"/>
                  <a:gd name="connsiteY5" fmla="*/ 0 h 3776662"/>
                  <a:gd name="connsiteX0-11" fmla="*/ 0 w 272825"/>
                  <a:gd name="connsiteY0-12" fmla="*/ 0 h 3776662"/>
                  <a:gd name="connsiteX1-13" fmla="*/ 272825 w 272825"/>
                  <a:gd name="connsiteY1-14" fmla="*/ 0 h 3776662"/>
                  <a:gd name="connsiteX2-15" fmla="*/ 272825 w 272825"/>
                  <a:gd name="connsiteY2-16" fmla="*/ 3776662 h 3776662"/>
                  <a:gd name="connsiteX3-17" fmla="*/ 57151 w 272825"/>
                  <a:gd name="connsiteY3-18" fmla="*/ 3776661 h 3776662"/>
                  <a:gd name="connsiteX4-19" fmla="*/ 0 w 272825"/>
                  <a:gd name="connsiteY4-20" fmla="*/ 3776662 h 3776662"/>
                  <a:gd name="connsiteX5-21" fmla="*/ 1 w 272825"/>
                  <a:gd name="connsiteY5-22" fmla="*/ 3609974 h 3776662"/>
                  <a:gd name="connsiteX6" fmla="*/ 0 w 272825"/>
                  <a:gd name="connsiteY6" fmla="*/ 0 h 3776662"/>
                  <a:gd name="connsiteX0-23" fmla="*/ 0 w 272825"/>
                  <a:gd name="connsiteY0-24" fmla="*/ 0 h 3776662"/>
                  <a:gd name="connsiteX1-25" fmla="*/ 272825 w 272825"/>
                  <a:gd name="connsiteY1-26" fmla="*/ 0 h 3776662"/>
                  <a:gd name="connsiteX2-27" fmla="*/ 272825 w 272825"/>
                  <a:gd name="connsiteY2-28" fmla="*/ 3776662 h 3776662"/>
                  <a:gd name="connsiteX3-29" fmla="*/ 166689 w 272825"/>
                  <a:gd name="connsiteY3-30" fmla="*/ 3776661 h 3776662"/>
                  <a:gd name="connsiteX4-31" fmla="*/ 57151 w 272825"/>
                  <a:gd name="connsiteY4-32" fmla="*/ 3776661 h 3776662"/>
                  <a:gd name="connsiteX5-33" fmla="*/ 0 w 272825"/>
                  <a:gd name="connsiteY5-34" fmla="*/ 3776662 h 3776662"/>
                  <a:gd name="connsiteX6-35" fmla="*/ 1 w 272825"/>
                  <a:gd name="connsiteY6-36" fmla="*/ 3609974 h 3776662"/>
                  <a:gd name="connsiteX7" fmla="*/ 0 w 272825"/>
                  <a:gd name="connsiteY7" fmla="*/ 0 h 3776662"/>
                  <a:gd name="connsiteX0-37" fmla="*/ 0 w 272825"/>
                  <a:gd name="connsiteY0-38" fmla="*/ 0 h 3776662"/>
                  <a:gd name="connsiteX1-39" fmla="*/ 272825 w 272825"/>
                  <a:gd name="connsiteY1-40" fmla="*/ 0 h 3776662"/>
                  <a:gd name="connsiteX2-41" fmla="*/ 272825 w 272825"/>
                  <a:gd name="connsiteY2-42" fmla="*/ 3776662 h 3776662"/>
                  <a:gd name="connsiteX3-43" fmla="*/ 166689 w 272825"/>
                  <a:gd name="connsiteY3-44" fmla="*/ 3776661 h 3776662"/>
                  <a:gd name="connsiteX4-45" fmla="*/ 107157 w 272825"/>
                  <a:gd name="connsiteY4-46" fmla="*/ 3774280 h 3776662"/>
                  <a:gd name="connsiteX5-47" fmla="*/ 57151 w 272825"/>
                  <a:gd name="connsiteY5-48" fmla="*/ 3776661 h 3776662"/>
                  <a:gd name="connsiteX6-49" fmla="*/ 0 w 272825"/>
                  <a:gd name="connsiteY6-50" fmla="*/ 3776662 h 3776662"/>
                  <a:gd name="connsiteX7-51" fmla="*/ 1 w 272825"/>
                  <a:gd name="connsiteY7-52" fmla="*/ 3609974 h 3776662"/>
                  <a:gd name="connsiteX8" fmla="*/ 0 w 272825"/>
                  <a:gd name="connsiteY8" fmla="*/ 0 h 3776662"/>
                  <a:gd name="connsiteX0-53" fmla="*/ 0 w 272825"/>
                  <a:gd name="connsiteY0-54" fmla="*/ 0 h 3776662"/>
                  <a:gd name="connsiteX1-55" fmla="*/ 272825 w 272825"/>
                  <a:gd name="connsiteY1-56" fmla="*/ 0 h 3776662"/>
                  <a:gd name="connsiteX2-57" fmla="*/ 272825 w 272825"/>
                  <a:gd name="connsiteY2-58" fmla="*/ 3776662 h 3776662"/>
                  <a:gd name="connsiteX3-59" fmla="*/ 221457 w 272825"/>
                  <a:gd name="connsiteY3-60" fmla="*/ 3774280 h 3776662"/>
                  <a:gd name="connsiteX4-61" fmla="*/ 166689 w 272825"/>
                  <a:gd name="connsiteY4-62" fmla="*/ 3776661 h 3776662"/>
                  <a:gd name="connsiteX5-63" fmla="*/ 107157 w 272825"/>
                  <a:gd name="connsiteY5-64" fmla="*/ 3774280 h 3776662"/>
                  <a:gd name="connsiteX6-65" fmla="*/ 57151 w 272825"/>
                  <a:gd name="connsiteY6-66" fmla="*/ 3776661 h 3776662"/>
                  <a:gd name="connsiteX7-67" fmla="*/ 0 w 272825"/>
                  <a:gd name="connsiteY7-68" fmla="*/ 3776662 h 3776662"/>
                  <a:gd name="connsiteX8-69" fmla="*/ 1 w 272825"/>
                  <a:gd name="connsiteY8-70" fmla="*/ 3609974 h 3776662"/>
                  <a:gd name="connsiteX9" fmla="*/ 0 w 272825"/>
                  <a:gd name="connsiteY9" fmla="*/ 0 h 3776662"/>
                  <a:gd name="connsiteX0-71" fmla="*/ 0 w 272825"/>
                  <a:gd name="connsiteY0-72" fmla="*/ 0 h 3776662"/>
                  <a:gd name="connsiteX1-73" fmla="*/ 272825 w 272825"/>
                  <a:gd name="connsiteY1-74" fmla="*/ 0 h 3776662"/>
                  <a:gd name="connsiteX2-75" fmla="*/ 272825 w 272825"/>
                  <a:gd name="connsiteY2-76" fmla="*/ 3776662 h 3776662"/>
                  <a:gd name="connsiteX3-77" fmla="*/ 252414 w 272825"/>
                  <a:gd name="connsiteY3-78" fmla="*/ 3776661 h 3776662"/>
                  <a:gd name="connsiteX4-79" fmla="*/ 221457 w 272825"/>
                  <a:gd name="connsiteY4-80" fmla="*/ 3774280 h 3776662"/>
                  <a:gd name="connsiteX5-81" fmla="*/ 166689 w 272825"/>
                  <a:gd name="connsiteY5-82" fmla="*/ 3776661 h 3776662"/>
                  <a:gd name="connsiteX6-83" fmla="*/ 107157 w 272825"/>
                  <a:gd name="connsiteY6-84" fmla="*/ 3774280 h 3776662"/>
                  <a:gd name="connsiteX7-85" fmla="*/ 57151 w 272825"/>
                  <a:gd name="connsiteY7-86" fmla="*/ 3776661 h 3776662"/>
                  <a:gd name="connsiteX8-87" fmla="*/ 0 w 272825"/>
                  <a:gd name="connsiteY8-88" fmla="*/ 3776662 h 3776662"/>
                  <a:gd name="connsiteX9-89" fmla="*/ 1 w 272825"/>
                  <a:gd name="connsiteY9-90" fmla="*/ 3609974 h 3776662"/>
                  <a:gd name="connsiteX10" fmla="*/ 0 w 272825"/>
                  <a:gd name="connsiteY10" fmla="*/ 0 h 3776662"/>
                  <a:gd name="connsiteX0-91" fmla="*/ 0 w 273845"/>
                  <a:gd name="connsiteY0-92" fmla="*/ 0 h 3776662"/>
                  <a:gd name="connsiteX1-93" fmla="*/ 272825 w 273845"/>
                  <a:gd name="connsiteY1-94" fmla="*/ 0 h 3776662"/>
                  <a:gd name="connsiteX2-95" fmla="*/ 273845 w 273845"/>
                  <a:gd name="connsiteY2-96" fmla="*/ 3581399 h 3776662"/>
                  <a:gd name="connsiteX3-97" fmla="*/ 272825 w 273845"/>
                  <a:gd name="connsiteY3-98" fmla="*/ 3776662 h 3776662"/>
                  <a:gd name="connsiteX4-99" fmla="*/ 252414 w 273845"/>
                  <a:gd name="connsiteY4-100" fmla="*/ 3776661 h 3776662"/>
                  <a:gd name="connsiteX5-101" fmla="*/ 221457 w 273845"/>
                  <a:gd name="connsiteY5-102" fmla="*/ 3774280 h 3776662"/>
                  <a:gd name="connsiteX6-103" fmla="*/ 166689 w 273845"/>
                  <a:gd name="connsiteY6-104" fmla="*/ 3776661 h 3776662"/>
                  <a:gd name="connsiteX7-105" fmla="*/ 107157 w 273845"/>
                  <a:gd name="connsiteY7-106" fmla="*/ 3774280 h 3776662"/>
                  <a:gd name="connsiteX8-107" fmla="*/ 57151 w 273845"/>
                  <a:gd name="connsiteY8-108" fmla="*/ 3776661 h 3776662"/>
                  <a:gd name="connsiteX9-109" fmla="*/ 0 w 273845"/>
                  <a:gd name="connsiteY9-110" fmla="*/ 3776662 h 3776662"/>
                  <a:gd name="connsiteX10-111" fmla="*/ 1 w 273845"/>
                  <a:gd name="connsiteY10-112" fmla="*/ 3609974 h 3776662"/>
                  <a:gd name="connsiteX11" fmla="*/ 0 w 273845"/>
                  <a:gd name="connsiteY11" fmla="*/ 0 h 3776662"/>
                  <a:gd name="connsiteX0-113" fmla="*/ 0 w 273845"/>
                  <a:gd name="connsiteY0-114" fmla="*/ 0 h 3776662"/>
                  <a:gd name="connsiteX1-115" fmla="*/ 272825 w 273845"/>
                  <a:gd name="connsiteY1-116" fmla="*/ 0 h 3776662"/>
                  <a:gd name="connsiteX2-117" fmla="*/ 273845 w 273845"/>
                  <a:gd name="connsiteY2-118" fmla="*/ 3581399 h 3776662"/>
                  <a:gd name="connsiteX3-119" fmla="*/ 252414 w 273845"/>
                  <a:gd name="connsiteY3-120" fmla="*/ 3776661 h 3776662"/>
                  <a:gd name="connsiteX4-121" fmla="*/ 221457 w 273845"/>
                  <a:gd name="connsiteY4-122" fmla="*/ 3774280 h 3776662"/>
                  <a:gd name="connsiteX5-123" fmla="*/ 166689 w 273845"/>
                  <a:gd name="connsiteY5-124" fmla="*/ 3776661 h 3776662"/>
                  <a:gd name="connsiteX6-125" fmla="*/ 107157 w 273845"/>
                  <a:gd name="connsiteY6-126" fmla="*/ 3774280 h 3776662"/>
                  <a:gd name="connsiteX7-127" fmla="*/ 57151 w 273845"/>
                  <a:gd name="connsiteY7-128" fmla="*/ 3776661 h 3776662"/>
                  <a:gd name="connsiteX8-129" fmla="*/ 0 w 273845"/>
                  <a:gd name="connsiteY8-130" fmla="*/ 3776662 h 3776662"/>
                  <a:gd name="connsiteX9-131" fmla="*/ 1 w 273845"/>
                  <a:gd name="connsiteY9-132" fmla="*/ 3609974 h 3776662"/>
                  <a:gd name="connsiteX10-133" fmla="*/ 0 w 273845"/>
                  <a:gd name="connsiteY10-134" fmla="*/ 0 h 3776662"/>
                  <a:gd name="connsiteX0-135" fmla="*/ 0 w 273845"/>
                  <a:gd name="connsiteY0-136" fmla="*/ 0 h 3776661"/>
                  <a:gd name="connsiteX1-137" fmla="*/ 272825 w 273845"/>
                  <a:gd name="connsiteY1-138" fmla="*/ 0 h 3776661"/>
                  <a:gd name="connsiteX2-139" fmla="*/ 273845 w 273845"/>
                  <a:gd name="connsiteY2-140" fmla="*/ 3581399 h 3776661"/>
                  <a:gd name="connsiteX3-141" fmla="*/ 252414 w 273845"/>
                  <a:gd name="connsiteY3-142" fmla="*/ 3776661 h 3776661"/>
                  <a:gd name="connsiteX4-143" fmla="*/ 221457 w 273845"/>
                  <a:gd name="connsiteY4-144" fmla="*/ 3774280 h 3776661"/>
                  <a:gd name="connsiteX5-145" fmla="*/ 166689 w 273845"/>
                  <a:gd name="connsiteY5-146" fmla="*/ 3776661 h 3776661"/>
                  <a:gd name="connsiteX6-147" fmla="*/ 107157 w 273845"/>
                  <a:gd name="connsiteY6-148" fmla="*/ 3774280 h 3776661"/>
                  <a:gd name="connsiteX7-149" fmla="*/ 57151 w 273845"/>
                  <a:gd name="connsiteY7-150" fmla="*/ 3776661 h 3776661"/>
                  <a:gd name="connsiteX8-151" fmla="*/ 1 w 273845"/>
                  <a:gd name="connsiteY8-152" fmla="*/ 3609974 h 3776661"/>
                  <a:gd name="connsiteX9-153" fmla="*/ 0 w 273845"/>
                  <a:gd name="connsiteY9-154" fmla="*/ 0 h 3776661"/>
                  <a:gd name="connsiteX0-155" fmla="*/ 0 w 273845"/>
                  <a:gd name="connsiteY0-156" fmla="*/ 0 h 3776661"/>
                  <a:gd name="connsiteX1-157" fmla="*/ 272825 w 273845"/>
                  <a:gd name="connsiteY1-158" fmla="*/ 0 h 3776661"/>
                  <a:gd name="connsiteX2-159" fmla="*/ 273845 w 273845"/>
                  <a:gd name="connsiteY2-160" fmla="*/ 3581399 h 3776661"/>
                  <a:gd name="connsiteX3-161" fmla="*/ 252414 w 273845"/>
                  <a:gd name="connsiteY3-162" fmla="*/ 3776661 h 3776661"/>
                  <a:gd name="connsiteX4-163" fmla="*/ 221457 w 273845"/>
                  <a:gd name="connsiteY4-164" fmla="*/ 3774280 h 3776661"/>
                  <a:gd name="connsiteX5-165" fmla="*/ 166689 w 273845"/>
                  <a:gd name="connsiteY5-166" fmla="*/ 3776661 h 3776661"/>
                  <a:gd name="connsiteX6-167" fmla="*/ 104776 w 273845"/>
                  <a:gd name="connsiteY6-168" fmla="*/ 3664743 h 3776661"/>
                  <a:gd name="connsiteX7-169" fmla="*/ 57151 w 273845"/>
                  <a:gd name="connsiteY7-170" fmla="*/ 3776661 h 3776661"/>
                  <a:gd name="connsiteX8-171" fmla="*/ 1 w 273845"/>
                  <a:gd name="connsiteY8-172" fmla="*/ 3609974 h 3776661"/>
                  <a:gd name="connsiteX9-173" fmla="*/ 0 w 273845"/>
                  <a:gd name="connsiteY9-174" fmla="*/ 0 h 3776661"/>
                  <a:gd name="connsiteX0-175" fmla="*/ 0 w 273845"/>
                  <a:gd name="connsiteY0-176" fmla="*/ 0 h 3776661"/>
                  <a:gd name="connsiteX1-177" fmla="*/ 272825 w 273845"/>
                  <a:gd name="connsiteY1-178" fmla="*/ 0 h 3776661"/>
                  <a:gd name="connsiteX2-179" fmla="*/ 273845 w 273845"/>
                  <a:gd name="connsiteY2-180" fmla="*/ 3581399 h 3776661"/>
                  <a:gd name="connsiteX3-181" fmla="*/ 252414 w 273845"/>
                  <a:gd name="connsiteY3-182" fmla="*/ 3776661 h 3776661"/>
                  <a:gd name="connsiteX4-183" fmla="*/ 221457 w 273845"/>
                  <a:gd name="connsiteY4-184" fmla="*/ 3774280 h 3776661"/>
                  <a:gd name="connsiteX5-185" fmla="*/ 166689 w 273845"/>
                  <a:gd name="connsiteY5-186" fmla="*/ 3776661 h 3776661"/>
                  <a:gd name="connsiteX6-187" fmla="*/ 104776 w 273845"/>
                  <a:gd name="connsiteY6-188" fmla="*/ 3664743 h 3776661"/>
                  <a:gd name="connsiteX7-189" fmla="*/ 57151 w 273845"/>
                  <a:gd name="connsiteY7-190" fmla="*/ 3750467 h 3776661"/>
                  <a:gd name="connsiteX8-191" fmla="*/ 1 w 273845"/>
                  <a:gd name="connsiteY8-192" fmla="*/ 3609974 h 3776661"/>
                  <a:gd name="connsiteX9-193" fmla="*/ 0 w 273845"/>
                  <a:gd name="connsiteY9-194" fmla="*/ 0 h 3776661"/>
                  <a:gd name="connsiteX0-195" fmla="*/ 0 w 273845"/>
                  <a:gd name="connsiteY0-196" fmla="*/ 0 h 3776661"/>
                  <a:gd name="connsiteX1-197" fmla="*/ 272825 w 273845"/>
                  <a:gd name="connsiteY1-198" fmla="*/ 0 h 3776661"/>
                  <a:gd name="connsiteX2-199" fmla="*/ 273845 w 273845"/>
                  <a:gd name="connsiteY2-200" fmla="*/ 3581399 h 3776661"/>
                  <a:gd name="connsiteX3-201" fmla="*/ 252414 w 273845"/>
                  <a:gd name="connsiteY3-202" fmla="*/ 3776661 h 3776661"/>
                  <a:gd name="connsiteX4-203" fmla="*/ 228601 w 273845"/>
                  <a:gd name="connsiteY4-204" fmla="*/ 3629023 h 3776661"/>
                  <a:gd name="connsiteX5-205" fmla="*/ 166689 w 273845"/>
                  <a:gd name="connsiteY5-206" fmla="*/ 3776661 h 3776661"/>
                  <a:gd name="connsiteX6-207" fmla="*/ 104776 w 273845"/>
                  <a:gd name="connsiteY6-208" fmla="*/ 3664743 h 3776661"/>
                  <a:gd name="connsiteX7-209" fmla="*/ 57151 w 273845"/>
                  <a:gd name="connsiteY7-210" fmla="*/ 3750467 h 3776661"/>
                  <a:gd name="connsiteX8-211" fmla="*/ 1 w 273845"/>
                  <a:gd name="connsiteY8-212" fmla="*/ 3609974 h 3776661"/>
                  <a:gd name="connsiteX9-213" fmla="*/ 0 w 273845"/>
                  <a:gd name="connsiteY9-214" fmla="*/ 0 h 3776661"/>
                  <a:gd name="connsiteX0-215" fmla="*/ 0 w 273845"/>
                  <a:gd name="connsiteY0-216" fmla="*/ 0 h 3776661"/>
                  <a:gd name="connsiteX1-217" fmla="*/ 272825 w 273845"/>
                  <a:gd name="connsiteY1-218" fmla="*/ 0 h 3776661"/>
                  <a:gd name="connsiteX2-219" fmla="*/ 273845 w 273845"/>
                  <a:gd name="connsiteY2-220" fmla="*/ 3581399 h 3776661"/>
                  <a:gd name="connsiteX3-221" fmla="*/ 250032 w 273845"/>
                  <a:gd name="connsiteY3-222" fmla="*/ 3695699 h 3776661"/>
                  <a:gd name="connsiteX4-223" fmla="*/ 228601 w 273845"/>
                  <a:gd name="connsiteY4-224" fmla="*/ 3629023 h 3776661"/>
                  <a:gd name="connsiteX5-225" fmla="*/ 166689 w 273845"/>
                  <a:gd name="connsiteY5-226" fmla="*/ 3776661 h 3776661"/>
                  <a:gd name="connsiteX6-227" fmla="*/ 104776 w 273845"/>
                  <a:gd name="connsiteY6-228" fmla="*/ 3664743 h 3776661"/>
                  <a:gd name="connsiteX7-229" fmla="*/ 57151 w 273845"/>
                  <a:gd name="connsiteY7-230" fmla="*/ 3750467 h 3776661"/>
                  <a:gd name="connsiteX8-231" fmla="*/ 1 w 273845"/>
                  <a:gd name="connsiteY8-232" fmla="*/ 3609974 h 3776661"/>
                  <a:gd name="connsiteX9-233" fmla="*/ 0 w 273845"/>
                  <a:gd name="connsiteY9-234" fmla="*/ 0 h 3776661"/>
                  <a:gd name="connsiteX0-235" fmla="*/ 0 w 273845"/>
                  <a:gd name="connsiteY0-236" fmla="*/ 0 h 3776661"/>
                  <a:gd name="connsiteX1-237" fmla="*/ 272825 w 273845"/>
                  <a:gd name="connsiteY1-238" fmla="*/ 0 h 3776661"/>
                  <a:gd name="connsiteX2-239" fmla="*/ 273845 w 273845"/>
                  <a:gd name="connsiteY2-240" fmla="*/ 3581399 h 3776661"/>
                  <a:gd name="connsiteX3-241" fmla="*/ 247651 w 273845"/>
                  <a:gd name="connsiteY3-242" fmla="*/ 3702843 h 3776661"/>
                  <a:gd name="connsiteX4-243" fmla="*/ 228601 w 273845"/>
                  <a:gd name="connsiteY4-244" fmla="*/ 3629023 h 3776661"/>
                  <a:gd name="connsiteX5-245" fmla="*/ 166689 w 273845"/>
                  <a:gd name="connsiteY5-246" fmla="*/ 3776661 h 3776661"/>
                  <a:gd name="connsiteX6-247" fmla="*/ 104776 w 273845"/>
                  <a:gd name="connsiteY6-248" fmla="*/ 3664743 h 3776661"/>
                  <a:gd name="connsiteX7-249" fmla="*/ 57151 w 273845"/>
                  <a:gd name="connsiteY7-250" fmla="*/ 3750467 h 3776661"/>
                  <a:gd name="connsiteX8-251" fmla="*/ 1 w 273845"/>
                  <a:gd name="connsiteY8-252" fmla="*/ 3609974 h 3776661"/>
                  <a:gd name="connsiteX9-253" fmla="*/ 0 w 273845"/>
                  <a:gd name="connsiteY9-254" fmla="*/ 0 h 3776661"/>
                  <a:gd name="connsiteX0-255" fmla="*/ 0 w 273845"/>
                  <a:gd name="connsiteY0-256" fmla="*/ 0 h 3776661"/>
                  <a:gd name="connsiteX1-257" fmla="*/ 272825 w 273845"/>
                  <a:gd name="connsiteY1-258" fmla="*/ 0 h 3776661"/>
                  <a:gd name="connsiteX2-259" fmla="*/ 273845 w 273845"/>
                  <a:gd name="connsiteY2-260" fmla="*/ 3581399 h 3776661"/>
                  <a:gd name="connsiteX3-261" fmla="*/ 247651 w 273845"/>
                  <a:gd name="connsiteY3-262" fmla="*/ 3702843 h 3776661"/>
                  <a:gd name="connsiteX4-263" fmla="*/ 228601 w 273845"/>
                  <a:gd name="connsiteY4-264" fmla="*/ 3629023 h 3776661"/>
                  <a:gd name="connsiteX5-265" fmla="*/ 166689 w 273845"/>
                  <a:gd name="connsiteY5-266" fmla="*/ 3776661 h 3776661"/>
                  <a:gd name="connsiteX6-267" fmla="*/ 104776 w 273845"/>
                  <a:gd name="connsiteY6-268" fmla="*/ 3664743 h 3776661"/>
                  <a:gd name="connsiteX7-269" fmla="*/ 57151 w 273845"/>
                  <a:gd name="connsiteY7-270" fmla="*/ 3750467 h 3776661"/>
                  <a:gd name="connsiteX8-271" fmla="*/ 1 w 273845"/>
                  <a:gd name="connsiteY8-272" fmla="*/ 3609974 h 3776661"/>
                  <a:gd name="connsiteX9-273" fmla="*/ 0 w 273845"/>
                  <a:gd name="connsiteY9-274" fmla="*/ 0 h 3776661"/>
                  <a:gd name="connsiteX0-275" fmla="*/ 0 w 273845"/>
                  <a:gd name="connsiteY0-276" fmla="*/ 0 h 3776661"/>
                  <a:gd name="connsiteX1-277" fmla="*/ 272825 w 273845"/>
                  <a:gd name="connsiteY1-278" fmla="*/ 0 h 3776661"/>
                  <a:gd name="connsiteX2-279" fmla="*/ 273845 w 273845"/>
                  <a:gd name="connsiteY2-280" fmla="*/ 3581399 h 3776661"/>
                  <a:gd name="connsiteX3-281" fmla="*/ 247651 w 273845"/>
                  <a:gd name="connsiteY3-282" fmla="*/ 3702843 h 3776661"/>
                  <a:gd name="connsiteX4-283" fmla="*/ 228601 w 273845"/>
                  <a:gd name="connsiteY4-284" fmla="*/ 3629023 h 3776661"/>
                  <a:gd name="connsiteX5-285" fmla="*/ 166689 w 273845"/>
                  <a:gd name="connsiteY5-286" fmla="*/ 3776661 h 3776661"/>
                  <a:gd name="connsiteX6-287" fmla="*/ 104776 w 273845"/>
                  <a:gd name="connsiteY6-288" fmla="*/ 3664743 h 3776661"/>
                  <a:gd name="connsiteX7-289" fmla="*/ 57151 w 273845"/>
                  <a:gd name="connsiteY7-290" fmla="*/ 3750467 h 3776661"/>
                  <a:gd name="connsiteX8-291" fmla="*/ 1 w 273845"/>
                  <a:gd name="connsiteY8-292" fmla="*/ 3609974 h 3776661"/>
                  <a:gd name="connsiteX9-293" fmla="*/ 0 w 273845"/>
                  <a:gd name="connsiteY9-294" fmla="*/ 0 h 3776661"/>
                  <a:gd name="connsiteX0-295" fmla="*/ 0 w 273845"/>
                  <a:gd name="connsiteY0-296" fmla="*/ 0 h 3776661"/>
                  <a:gd name="connsiteX1-297" fmla="*/ 272825 w 273845"/>
                  <a:gd name="connsiteY1-298" fmla="*/ 0 h 3776661"/>
                  <a:gd name="connsiteX2-299" fmla="*/ 273845 w 273845"/>
                  <a:gd name="connsiteY2-300" fmla="*/ 3581399 h 3776661"/>
                  <a:gd name="connsiteX3-301" fmla="*/ 247651 w 273845"/>
                  <a:gd name="connsiteY3-302" fmla="*/ 3702843 h 3776661"/>
                  <a:gd name="connsiteX4-303" fmla="*/ 228601 w 273845"/>
                  <a:gd name="connsiteY4-304" fmla="*/ 3629023 h 3776661"/>
                  <a:gd name="connsiteX5-305" fmla="*/ 166689 w 273845"/>
                  <a:gd name="connsiteY5-306" fmla="*/ 3776661 h 3776661"/>
                  <a:gd name="connsiteX6-307" fmla="*/ 104776 w 273845"/>
                  <a:gd name="connsiteY6-308" fmla="*/ 3664743 h 3776661"/>
                  <a:gd name="connsiteX7-309" fmla="*/ 57151 w 273845"/>
                  <a:gd name="connsiteY7-310" fmla="*/ 3750467 h 3776661"/>
                  <a:gd name="connsiteX8-311" fmla="*/ 1 w 273845"/>
                  <a:gd name="connsiteY8-312" fmla="*/ 3609974 h 3776661"/>
                  <a:gd name="connsiteX9-313" fmla="*/ 0 w 273845"/>
                  <a:gd name="connsiteY9-314" fmla="*/ 0 h 3776661"/>
                  <a:gd name="connsiteX0-315" fmla="*/ 0 w 273845"/>
                  <a:gd name="connsiteY0-316" fmla="*/ 0 h 3776661"/>
                  <a:gd name="connsiteX1-317" fmla="*/ 272825 w 273845"/>
                  <a:gd name="connsiteY1-318" fmla="*/ 0 h 3776661"/>
                  <a:gd name="connsiteX2-319" fmla="*/ 273845 w 273845"/>
                  <a:gd name="connsiteY2-320" fmla="*/ 3581399 h 3776661"/>
                  <a:gd name="connsiteX3-321" fmla="*/ 247651 w 273845"/>
                  <a:gd name="connsiteY3-322" fmla="*/ 3702843 h 3776661"/>
                  <a:gd name="connsiteX4-323" fmla="*/ 228601 w 273845"/>
                  <a:gd name="connsiteY4-324" fmla="*/ 3629023 h 3776661"/>
                  <a:gd name="connsiteX5-325" fmla="*/ 166689 w 273845"/>
                  <a:gd name="connsiteY5-326" fmla="*/ 3776661 h 3776661"/>
                  <a:gd name="connsiteX6-327" fmla="*/ 104776 w 273845"/>
                  <a:gd name="connsiteY6-328" fmla="*/ 3664743 h 3776661"/>
                  <a:gd name="connsiteX7-329" fmla="*/ 57151 w 273845"/>
                  <a:gd name="connsiteY7-330" fmla="*/ 3750467 h 3776661"/>
                  <a:gd name="connsiteX8-331" fmla="*/ 1 w 273845"/>
                  <a:gd name="connsiteY8-332" fmla="*/ 3609974 h 3776661"/>
                  <a:gd name="connsiteX9-333" fmla="*/ 0 w 273845"/>
                  <a:gd name="connsiteY9-334" fmla="*/ 0 h 3776661"/>
                  <a:gd name="connsiteX0-335" fmla="*/ 0 w 273845"/>
                  <a:gd name="connsiteY0-336" fmla="*/ 0 h 3776661"/>
                  <a:gd name="connsiteX1-337" fmla="*/ 272825 w 273845"/>
                  <a:gd name="connsiteY1-338" fmla="*/ 0 h 3776661"/>
                  <a:gd name="connsiteX2-339" fmla="*/ 273845 w 273845"/>
                  <a:gd name="connsiteY2-340" fmla="*/ 3581399 h 3776661"/>
                  <a:gd name="connsiteX3-341" fmla="*/ 247651 w 273845"/>
                  <a:gd name="connsiteY3-342" fmla="*/ 3702843 h 3776661"/>
                  <a:gd name="connsiteX4-343" fmla="*/ 228601 w 273845"/>
                  <a:gd name="connsiteY4-344" fmla="*/ 3629023 h 3776661"/>
                  <a:gd name="connsiteX5-345" fmla="*/ 166689 w 273845"/>
                  <a:gd name="connsiteY5-346" fmla="*/ 3776661 h 3776661"/>
                  <a:gd name="connsiteX6-347" fmla="*/ 104776 w 273845"/>
                  <a:gd name="connsiteY6-348" fmla="*/ 3664743 h 3776661"/>
                  <a:gd name="connsiteX7-349" fmla="*/ 57151 w 273845"/>
                  <a:gd name="connsiteY7-350" fmla="*/ 3750467 h 3776661"/>
                  <a:gd name="connsiteX8-351" fmla="*/ 1 w 273845"/>
                  <a:gd name="connsiteY8-352" fmla="*/ 3609974 h 3776661"/>
                  <a:gd name="connsiteX9-353" fmla="*/ 0 w 273845"/>
                  <a:gd name="connsiteY9-354" fmla="*/ 0 h 3776661"/>
                  <a:gd name="connsiteX0-355" fmla="*/ 0 w 273845"/>
                  <a:gd name="connsiteY0-356" fmla="*/ 0 h 3776887"/>
                  <a:gd name="connsiteX1-357" fmla="*/ 272825 w 273845"/>
                  <a:gd name="connsiteY1-358" fmla="*/ 0 h 3776887"/>
                  <a:gd name="connsiteX2-359" fmla="*/ 273845 w 273845"/>
                  <a:gd name="connsiteY2-360" fmla="*/ 3581399 h 3776887"/>
                  <a:gd name="connsiteX3-361" fmla="*/ 247651 w 273845"/>
                  <a:gd name="connsiteY3-362" fmla="*/ 3702843 h 3776887"/>
                  <a:gd name="connsiteX4-363" fmla="*/ 228601 w 273845"/>
                  <a:gd name="connsiteY4-364" fmla="*/ 3629023 h 3776887"/>
                  <a:gd name="connsiteX5-365" fmla="*/ 166689 w 273845"/>
                  <a:gd name="connsiteY5-366" fmla="*/ 3776661 h 3776887"/>
                  <a:gd name="connsiteX6-367" fmla="*/ 104776 w 273845"/>
                  <a:gd name="connsiteY6-368" fmla="*/ 3664743 h 3776887"/>
                  <a:gd name="connsiteX7-369" fmla="*/ 57151 w 273845"/>
                  <a:gd name="connsiteY7-370" fmla="*/ 3750467 h 3776887"/>
                  <a:gd name="connsiteX8-371" fmla="*/ 1 w 273845"/>
                  <a:gd name="connsiteY8-372" fmla="*/ 3609974 h 3776887"/>
                  <a:gd name="connsiteX9-373" fmla="*/ 0 w 273845"/>
                  <a:gd name="connsiteY9-374" fmla="*/ 0 h 3776887"/>
                  <a:gd name="connsiteX0-375" fmla="*/ 0 w 273845"/>
                  <a:gd name="connsiteY0-376" fmla="*/ 0 h 3776887"/>
                  <a:gd name="connsiteX1-377" fmla="*/ 272825 w 273845"/>
                  <a:gd name="connsiteY1-378" fmla="*/ 0 h 3776887"/>
                  <a:gd name="connsiteX2-379" fmla="*/ 273845 w 273845"/>
                  <a:gd name="connsiteY2-380" fmla="*/ 3581399 h 3776887"/>
                  <a:gd name="connsiteX3-381" fmla="*/ 247651 w 273845"/>
                  <a:gd name="connsiteY3-382" fmla="*/ 3702843 h 3776887"/>
                  <a:gd name="connsiteX4-383" fmla="*/ 228601 w 273845"/>
                  <a:gd name="connsiteY4-384" fmla="*/ 3629023 h 3776887"/>
                  <a:gd name="connsiteX5-385" fmla="*/ 166689 w 273845"/>
                  <a:gd name="connsiteY5-386" fmla="*/ 3776661 h 3776887"/>
                  <a:gd name="connsiteX6-387" fmla="*/ 104776 w 273845"/>
                  <a:gd name="connsiteY6-388" fmla="*/ 3664743 h 3776887"/>
                  <a:gd name="connsiteX7-389" fmla="*/ 57151 w 273845"/>
                  <a:gd name="connsiteY7-390" fmla="*/ 3750467 h 3776887"/>
                  <a:gd name="connsiteX8-391" fmla="*/ 1 w 273845"/>
                  <a:gd name="connsiteY8-392" fmla="*/ 3609974 h 3776887"/>
                  <a:gd name="connsiteX9-393" fmla="*/ 0 w 273845"/>
                  <a:gd name="connsiteY9-394" fmla="*/ 0 h 3776887"/>
                  <a:gd name="connsiteX0-395" fmla="*/ 0 w 273845"/>
                  <a:gd name="connsiteY0-396" fmla="*/ 0 h 3776887"/>
                  <a:gd name="connsiteX1-397" fmla="*/ 272825 w 273845"/>
                  <a:gd name="connsiteY1-398" fmla="*/ 0 h 3776887"/>
                  <a:gd name="connsiteX2-399" fmla="*/ 273845 w 273845"/>
                  <a:gd name="connsiteY2-400" fmla="*/ 3581399 h 3776887"/>
                  <a:gd name="connsiteX3-401" fmla="*/ 247651 w 273845"/>
                  <a:gd name="connsiteY3-402" fmla="*/ 3702843 h 3776887"/>
                  <a:gd name="connsiteX4-403" fmla="*/ 228601 w 273845"/>
                  <a:gd name="connsiteY4-404" fmla="*/ 3629023 h 3776887"/>
                  <a:gd name="connsiteX5-405" fmla="*/ 166689 w 273845"/>
                  <a:gd name="connsiteY5-406" fmla="*/ 3776661 h 3776887"/>
                  <a:gd name="connsiteX6-407" fmla="*/ 104776 w 273845"/>
                  <a:gd name="connsiteY6-408" fmla="*/ 3664743 h 3776887"/>
                  <a:gd name="connsiteX7-409" fmla="*/ 57151 w 273845"/>
                  <a:gd name="connsiteY7-410" fmla="*/ 3750467 h 3776887"/>
                  <a:gd name="connsiteX8-411" fmla="*/ 1 w 273845"/>
                  <a:gd name="connsiteY8-412" fmla="*/ 3609974 h 3776887"/>
                  <a:gd name="connsiteX9-413" fmla="*/ 0 w 273845"/>
                  <a:gd name="connsiteY9-414" fmla="*/ 0 h 3776887"/>
                  <a:gd name="connsiteX0-415" fmla="*/ 0 w 273845"/>
                  <a:gd name="connsiteY0-416" fmla="*/ 0 h 3776859"/>
                  <a:gd name="connsiteX1-417" fmla="*/ 272825 w 273845"/>
                  <a:gd name="connsiteY1-418" fmla="*/ 0 h 3776859"/>
                  <a:gd name="connsiteX2-419" fmla="*/ 273845 w 273845"/>
                  <a:gd name="connsiteY2-420" fmla="*/ 3581399 h 3776859"/>
                  <a:gd name="connsiteX3-421" fmla="*/ 247651 w 273845"/>
                  <a:gd name="connsiteY3-422" fmla="*/ 3702843 h 3776859"/>
                  <a:gd name="connsiteX4-423" fmla="*/ 223839 w 273845"/>
                  <a:gd name="connsiteY4-424" fmla="*/ 3631404 h 3776859"/>
                  <a:gd name="connsiteX5-425" fmla="*/ 166689 w 273845"/>
                  <a:gd name="connsiteY5-426" fmla="*/ 3776661 h 3776859"/>
                  <a:gd name="connsiteX6-427" fmla="*/ 104776 w 273845"/>
                  <a:gd name="connsiteY6-428" fmla="*/ 3664743 h 3776859"/>
                  <a:gd name="connsiteX7-429" fmla="*/ 57151 w 273845"/>
                  <a:gd name="connsiteY7-430" fmla="*/ 3750467 h 3776859"/>
                  <a:gd name="connsiteX8-431" fmla="*/ 1 w 273845"/>
                  <a:gd name="connsiteY8-432" fmla="*/ 3609974 h 3776859"/>
                  <a:gd name="connsiteX9-433" fmla="*/ 0 w 273845"/>
                  <a:gd name="connsiteY9-434" fmla="*/ 0 h 3776859"/>
                  <a:gd name="connsiteX0-435" fmla="*/ 0 w 273845"/>
                  <a:gd name="connsiteY0-436" fmla="*/ 0 h 3776859"/>
                  <a:gd name="connsiteX1-437" fmla="*/ 272825 w 273845"/>
                  <a:gd name="connsiteY1-438" fmla="*/ 0 h 3776859"/>
                  <a:gd name="connsiteX2-439" fmla="*/ 273845 w 273845"/>
                  <a:gd name="connsiteY2-440" fmla="*/ 3581399 h 3776859"/>
                  <a:gd name="connsiteX3-441" fmla="*/ 247651 w 273845"/>
                  <a:gd name="connsiteY3-442" fmla="*/ 3702843 h 3776859"/>
                  <a:gd name="connsiteX4-443" fmla="*/ 223839 w 273845"/>
                  <a:gd name="connsiteY4-444" fmla="*/ 3631404 h 3776859"/>
                  <a:gd name="connsiteX5-445" fmla="*/ 166689 w 273845"/>
                  <a:gd name="connsiteY5-446" fmla="*/ 3776661 h 3776859"/>
                  <a:gd name="connsiteX6-447" fmla="*/ 104776 w 273845"/>
                  <a:gd name="connsiteY6-448" fmla="*/ 3664743 h 3776859"/>
                  <a:gd name="connsiteX7-449" fmla="*/ 57151 w 273845"/>
                  <a:gd name="connsiteY7-450" fmla="*/ 3750467 h 3776859"/>
                  <a:gd name="connsiteX8-451" fmla="*/ 1 w 273845"/>
                  <a:gd name="connsiteY8-452" fmla="*/ 3609974 h 3776859"/>
                  <a:gd name="connsiteX9-453" fmla="*/ 0 w 273845"/>
                  <a:gd name="connsiteY9-454" fmla="*/ 0 h 3776859"/>
                  <a:gd name="connsiteX0-455" fmla="*/ 0 w 273894"/>
                  <a:gd name="connsiteY0-456" fmla="*/ 0 h 3776859"/>
                  <a:gd name="connsiteX1-457" fmla="*/ 272825 w 273894"/>
                  <a:gd name="connsiteY1-458" fmla="*/ 0 h 3776859"/>
                  <a:gd name="connsiteX2-459" fmla="*/ 273845 w 273894"/>
                  <a:gd name="connsiteY2-460" fmla="*/ 3581399 h 3776859"/>
                  <a:gd name="connsiteX3-461" fmla="*/ 247651 w 273894"/>
                  <a:gd name="connsiteY3-462" fmla="*/ 3702843 h 3776859"/>
                  <a:gd name="connsiteX4-463" fmla="*/ 223839 w 273894"/>
                  <a:gd name="connsiteY4-464" fmla="*/ 3631404 h 3776859"/>
                  <a:gd name="connsiteX5-465" fmla="*/ 166689 w 273894"/>
                  <a:gd name="connsiteY5-466" fmla="*/ 3776661 h 3776859"/>
                  <a:gd name="connsiteX6-467" fmla="*/ 104776 w 273894"/>
                  <a:gd name="connsiteY6-468" fmla="*/ 3664743 h 3776859"/>
                  <a:gd name="connsiteX7-469" fmla="*/ 57151 w 273894"/>
                  <a:gd name="connsiteY7-470" fmla="*/ 3750467 h 3776859"/>
                  <a:gd name="connsiteX8-471" fmla="*/ 1 w 273894"/>
                  <a:gd name="connsiteY8-472" fmla="*/ 3609974 h 3776859"/>
                  <a:gd name="connsiteX9-473" fmla="*/ 0 w 273894"/>
                  <a:gd name="connsiteY9-474" fmla="*/ 0 h 3776859"/>
                  <a:gd name="connsiteX0-475" fmla="*/ 0 w 273894"/>
                  <a:gd name="connsiteY0-476" fmla="*/ 0 h 3776859"/>
                  <a:gd name="connsiteX1-477" fmla="*/ 272825 w 273894"/>
                  <a:gd name="connsiteY1-478" fmla="*/ 0 h 3776859"/>
                  <a:gd name="connsiteX2-479" fmla="*/ 273845 w 273894"/>
                  <a:gd name="connsiteY2-480" fmla="*/ 3581399 h 3776859"/>
                  <a:gd name="connsiteX3-481" fmla="*/ 247651 w 273894"/>
                  <a:gd name="connsiteY3-482" fmla="*/ 3702843 h 3776859"/>
                  <a:gd name="connsiteX4-483" fmla="*/ 223839 w 273894"/>
                  <a:gd name="connsiteY4-484" fmla="*/ 3631404 h 3776859"/>
                  <a:gd name="connsiteX5-485" fmla="*/ 166689 w 273894"/>
                  <a:gd name="connsiteY5-486" fmla="*/ 3776661 h 3776859"/>
                  <a:gd name="connsiteX6-487" fmla="*/ 104776 w 273894"/>
                  <a:gd name="connsiteY6-488" fmla="*/ 3664743 h 3776859"/>
                  <a:gd name="connsiteX7-489" fmla="*/ 57151 w 273894"/>
                  <a:gd name="connsiteY7-490" fmla="*/ 3750467 h 3776859"/>
                  <a:gd name="connsiteX8-491" fmla="*/ 1 w 273894"/>
                  <a:gd name="connsiteY8-492" fmla="*/ 3609974 h 3776859"/>
                  <a:gd name="connsiteX9-493" fmla="*/ 0 w 273894"/>
                  <a:gd name="connsiteY9-494" fmla="*/ 0 h 3776859"/>
                  <a:gd name="connsiteX0-495" fmla="*/ 0 w 273845"/>
                  <a:gd name="connsiteY0-496" fmla="*/ 0 h 3776859"/>
                  <a:gd name="connsiteX1-497" fmla="*/ 272825 w 273845"/>
                  <a:gd name="connsiteY1-498" fmla="*/ 0 h 3776859"/>
                  <a:gd name="connsiteX2-499" fmla="*/ 273845 w 273845"/>
                  <a:gd name="connsiteY2-500" fmla="*/ 3581399 h 3776859"/>
                  <a:gd name="connsiteX3-501" fmla="*/ 247651 w 273845"/>
                  <a:gd name="connsiteY3-502" fmla="*/ 3702843 h 3776859"/>
                  <a:gd name="connsiteX4-503" fmla="*/ 223839 w 273845"/>
                  <a:gd name="connsiteY4-504" fmla="*/ 3631404 h 3776859"/>
                  <a:gd name="connsiteX5-505" fmla="*/ 166689 w 273845"/>
                  <a:gd name="connsiteY5-506" fmla="*/ 3776661 h 3776859"/>
                  <a:gd name="connsiteX6-507" fmla="*/ 104776 w 273845"/>
                  <a:gd name="connsiteY6-508" fmla="*/ 3664743 h 3776859"/>
                  <a:gd name="connsiteX7-509" fmla="*/ 57151 w 273845"/>
                  <a:gd name="connsiteY7-510" fmla="*/ 3750467 h 3776859"/>
                  <a:gd name="connsiteX8-511" fmla="*/ 1 w 273845"/>
                  <a:gd name="connsiteY8-512" fmla="*/ 3609974 h 3776859"/>
                  <a:gd name="connsiteX9-513" fmla="*/ 0 w 273845"/>
                  <a:gd name="connsiteY9-514" fmla="*/ 0 h 3776859"/>
                  <a:gd name="connsiteX0-515" fmla="*/ 0 w 273845"/>
                  <a:gd name="connsiteY0-516" fmla="*/ 0 h 3776859"/>
                  <a:gd name="connsiteX1-517" fmla="*/ 272825 w 273845"/>
                  <a:gd name="connsiteY1-518" fmla="*/ 0 h 3776859"/>
                  <a:gd name="connsiteX2-519" fmla="*/ 273845 w 273845"/>
                  <a:gd name="connsiteY2-520" fmla="*/ 3581399 h 3776859"/>
                  <a:gd name="connsiteX3-521" fmla="*/ 252414 w 273845"/>
                  <a:gd name="connsiteY3-522" fmla="*/ 3702843 h 3776859"/>
                  <a:gd name="connsiteX4-523" fmla="*/ 223839 w 273845"/>
                  <a:gd name="connsiteY4-524" fmla="*/ 3631404 h 3776859"/>
                  <a:gd name="connsiteX5-525" fmla="*/ 166689 w 273845"/>
                  <a:gd name="connsiteY5-526" fmla="*/ 3776661 h 3776859"/>
                  <a:gd name="connsiteX6-527" fmla="*/ 104776 w 273845"/>
                  <a:gd name="connsiteY6-528" fmla="*/ 3664743 h 3776859"/>
                  <a:gd name="connsiteX7-529" fmla="*/ 57151 w 273845"/>
                  <a:gd name="connsiteY7-530" fmla="*/ 3750467 h 3776859"/>
                  <a:gd name="connsiteX8-531" fmla="*/ 1 w 273845"/>
                  <a:gd name="connsiteY8-532" fmla="*/ 3609974 h 3776859"/>
                  <a:gd name="connsiteX9-533" fmla="*/ 0 w 273845"/>
                  <a:gd name="connsiteY9-534" fmla="*/ 0 h 3776859"/>
                  <a:gd name="connsiteX0-535" fmla="*/ 0 w 273845"/>
                  <a:gd name="connsiteY0-536" fmla="*/ 0 h 3776859"/>
                  <a:gd name="connsiteX1-537" fmla="*/ 272825 w 273845"/>
                  <a:gd name="connsiteY1-538" fmla="*/ 0 h 3776859"/>
                  <a:gd name="connsiteX2-539" fmla="*/ 273845 w 273845"/>
                  <a:gd name="connsiteY2-540" fmla="*/ 3581399 h 3776859"/>
                  <a:gd name="connsiteX3-541" fmla="*/ 252414 w 273845"/>
                  <a:gd name="connsiteY3-542" fmla="*/ 3702843 h 3776859"/>
                  <a:gd name="connsiteX4-543" fmla="*/ 223839 w 273845"/>
                  <a:gd name="connsiteY4-544" fmla="*/ 3631404 h 3776859"/>
                  <a:gd name="connsiteX5-545" fmla="*/ 166689 w 273845"/>
                  <a:gd name="connsiteY5-546" fmla="*/ 3776661 h 3776859"/>
                  <a:gd name="connsiteX6-547" fmla="*/ 104776 w 273845"/>
                  <a:gd name="connsiteY6-548" fmla="*/ 3664743 h 3776859"/>
                  <a:gd name="connsiteX7-549" fmla="*/ 57151 w 273845"/>
                  <a:gd name="connsiteY7-550" fmla="*/ 3750467 h 3776859"/>
                  <a:gd name="connsiteX8-551" fmla="*/ 1 w 273845"/>
                  <a:gd name="connsiteY8-552" fmla="*/ 3609974 h 3776859"/>
                  <a:gd name="connsiteX9-553" fmla="*/ 0 w 273845"/>
                  <a:gd name="connsiteY9-554" fmla="*/ 0 h 3776859"/>
                  <a:gd name="connsiteX0-555" fmla="*/ 0 w 273845"/>
                  <a:gd name="connsiteY0-556" fmla="*/ 0 h 3776859"/>
                  <a:gd name="connsiteX1-557" fmla="*/ 272825 w 273845"/>
                  <a:gd name="connsiteY1-558" fmla="*/ 0 h 3776859"/>
                  <a:gd name="connsiteX2-559" fmla="*/ 273845 w 273845"/>
                  <a:gd name="connsiteY2-560" fmla="*/ 3581399 h 3776859"/>
                  <a:gd name="connsiteX3-561" fmla="*/ 245270 w 273845"/>
                  <a:gd name="connsiteY3-562" fmla="*/ 3702843 h 3776859"/>
                  <a:gd name="connsiteX4-563" fmla="*/ 223839 w 273845"/>
                  <a:gd name="connsiteY4-564" fmla="*/ 3631404 h 3776859"/>
                  <a:gd name="connsiteX5-565" fmla="*/ 166689 w 273845"/>
                  <a:gd name="connsiteY5-566" fmla="*/ 3776661 h 3776859"/>
                  <a:gd name="connsiteX6-567" fmla="*/ 104776 w 273845"/>
                  <a:gd name="connsiteY6-568" fmla="*/ 3664743 h 3776859"/>
                  <a:gd name="connsiteX7-569" fmla="*/ 57151 w 273845"/>
                  <a:gd name="connsiteY7-570" fmla="*/ 3750467 h 3776859"/>
                  <a:gd name="connsiteX8-571" fmla="*/ 1 w 273845"/>
                  <a:gd name="connsiteY8-572" fmla="*/ 3609974 h 3776859"/>
                  <a:gd name="connsiteX9-573" fmla="*/ 0 w 273845"/>
                  <a:gd name="connsiteY9-574" fmla="*/ 0 h 3776859"/>
                  <a:gd name="connsiteX0-575" fmla="*/ 0 w 273845"/>
                  <a:gd name="connsiteY0-576" fmla="*/ 0 h 3776859"/>
                  <a:gd name="connsiteX1-577" fmla="*/ 272825 w 273845"/>
                  <a:gd name="connsiteY1-578" fmla="*/ 0 h 3776859"/>
                  <a:gd name="connsiteX2-579" fmla="*/ 273845 w 273845"/>
                  <a:gd name="connsiteY2-580" fmla="*/ 3581399 h 3776859"/>
                  <a:gd name="connsiteX3-581" fmla="*/ 245270 w 273845"/>
                  <a:gd name="connsiteY3-582" fmla="*/ 3702843 h 3776859"/>
                  <a:gd name="connsiteX4-583" fmla="*/ 223839 w 273845"/>
                  <a:gd name="connsiteY4-584" fmla="*/ 3631404 h 3776859"/>
                  <a:gd name="connsiteX5-585" fmla="*/ 166689 w 273845"/>
                  <a:gd name="connsiteY5-586" fmla="*/ 3776661 h 3776859"/>
                  <a:gd name="connsiteX6-587" fmla="*/ 104776 w 273845"/>
                  <a:gd name="connsiteY6-588" fmla="*/ 3664743 h 3776859"/>
                  <a:gd name="connsiteX7-589" fmla="*/ 57151 w 273845"/>
                  <a:gd name="connsiteY7-590" fmla="*/ 3750467 h 3776859"/>
                  <a:gd name="connsiteX8-591" fmla="*/ 1 w 273845"/>
                  <a:gd name="connsiteY8-592" fmla="*/ 3609974 h 3776859"/>
                  <a:gd name="connsiteX9-593" fmla="*/ 0 w 273845"/>
                  <a:gd name="connsiteY9-594" fmla="*/ 0 h 3776859"/>
                  <a:gd name="connsiteX0-595" fmla="*/ 0 w 273845"/>
                  <a:gd name="connsiteY0-596" fmla="*/ 0 h 3776859"/>
                  <a:gd name="connsiteX1-597" fmla="*/ 272825 w 273845"/>
                  <a:gd name="connsiteY1-598" fmla="*/ 0 h 3776859"/>
                  <a:gd name="connsiteX2-599" fmla="*/ 273845 w 273845"/>
                  <a:gd name="connsiteY2-600" fmla="*/ 3581399 h 3776859"/>
                  <a:gd name="connsiteX3-601" fmla="*/ 245270 w 273845"/>
                  <a:gd name="connsiteY3-602" fmla="*/ 3702843 h 3776859"/>
                  <a:gd name="connsiteX4-603" fmla="*/ 223839 w 273845"/>
                  <a:gd name="connsiteY4-604" fmla="*/ 3631404 h 3776859"/>
                  <a:gd name="connsiteX5-605" fmla="*/ 166689 w 273845"/>
                  <a:gd name="connsiteY5-606" fmla="*/ 3776661 h 3776859"/>
                  <a:gd name="connsiteX6-607" fmla="*/ 104776 w 273845"/>
                  <a:gd name="connsiteY6-608" fmla="*/ 3664743 h 3776859"/>
                  <a:gd name="connsiteX7-609" fmla="*/ 57151 w 273845"/>
                  <a:gd name="connsiteY7-610" fmla="*/ 3750467 h 3776859"/>
                  <a:gd name="connsiteX8-611" fmla="*/ 1 w 273845"/>
                  <a:gd name="connsiteY8-612" fmla="*/ 3609974 h 3776859"/>
                  <a:gd name="connsiteX9-613" fmla="*/ 0 w 273845"/>
                  <a:gd name="connsiteY9-614" fmla="*/ 0 h 3776859"/>
                  <a:gd name="connsiteX0-615" fmla="*/ 0 w 273845"/>
                  <a:gd name="connsiteY0-616" fmla="*/ 0 h 3776859"/>
                  <a:gd name="connsiteX1-617" fmla="*/ 272825 w 273845"/>
                  <a:gd name="connsiteY1-618" fmla="*/ 0 h 3776859"/>
                  <a:gd name="connsiteX2-619" fmla="*/ 273845 w 273845"/>
                  <a:gd name="connsiteY2-620" fmla="*/ 3581399 h 3776859"/>
                  <a:gd name="connsiteX3-621" fmla="*/ 245270 w 273845"/>
                  <a:gd name="connsiteY3-622" fmla="*/ 3702843 h 3776859"/>
                  <a:gd name="connsiteX4-623" fmla="*/ 223839 w 273845"/>
                  <a:gd name="connsiteY4-624" fmla="*/ 3631404 h 3776859"/>
                  <a:gd name="connsiteX5-625" fmla="*/ 166689 w 273845"/>
                  <a:gd name="connsiteY5-626" fmla="*/ 3776661 h 3776859"/>
                  <a:gd name="connsiteX6-627" fmla="*/ 104776 w 273845"/>
                  <a:gd name="connsiteY6-628" fmla="*/ 3664743 h 3776859"/>
                  <a:gd name="connsiteX7-629" fmla="*/ 57151 w 273845"/>
                  <a:gd name="connsiteY7-630" fmla="*/ 3750467 h 3776859"/>
                  <a:gd name="connsiteX8-631" fmla="*/ 1 w 273845"/>
                  <a:gd name="connsiteY8-632" fmla="*/ 3609974 h 3776859"/>
                  <a:gd name="connsiteX9-633" fmla="*/ 0 w 273845"/>
                  <a:gd name="connsiteY9-634" fmla="*/ 0 h 3776859"/>
                  <a:gd name="connsiteX0-635" fmla="*/ 0 w 273845"/>
                  <a:gd name="connsiteY0-636" fmla="*/ 0 h 3776859"/>
                  <a:gd name="connsiteX1-637" fmla="*/ 272825 w 273845"/>
                  <a:gd name="connsiteY1-638" fmla="*/ 0 h 3776859"/>
                  <a:gd name="connsiteX2-639" fmla="*/ 273845 w 273845"/>
                  <a:gd name="connsiteY2-640" fmla="*/ 3581399 h 3776859"/>
                  <a:gd name="connsiteX3-641" fmla="*/ 245270 w 273845"/>
                  <a:gd name="connsiteY3-642" fmla="*/ 3702843 h 3776859"/>
                  <a:gd name="connsiteX4-643" fmla="*/ 223839 w 273845"/>
                  <a:gd name="connsiteY4-644" fmla="*/ 3631404 h 3776859"/>
                  <a:gd name="connsiteX5-645" fmla="*/ 166689 w 273845"/>
                  <a:gd name="connsiteY5-646" fmla="*/ 3776661 h 3776859"/>
                  <a:gd name="connsiteX6-647" fmla="*/ 104776 w 273845"/>
                  <a:gd name="connsiteY6-648" fmla="*/ 3664743 h 3776859"/>
                  <a:gd name="connsiteX7-649" fmla="*/ 57151 w 273845"/>
                  <a:gd name="connsiteY7-650" fmla="*/ 3750467 h 3776859"/>
                  <a:gd name="connsiteX8-651" fmla="*/ 1 w 273845"/>
                  <a:gd name="connsiteY8-652" fmla="*/ 3609974 h 3776859"/>
                  <a:gd name="connsiteX9-653" fmla="*/ 0 w 273845"/>
                  <a:gd name="connsiteY9-654" fmla="*/ 0 h 3776859"/>
                  <a:gd name="connsiteX0-655" fmla="*/ 0 w 273845"/>
                  <a:gd name="connsiteY0-656" fmla="*/ 0 h 3776859"/>
                  <a:gd name="connsiteX1-657" fmla="*/ 272825 w 273845"/>
                  <a:gd name="connsiteY1-658" fmla="*/ 0 h 3776859"/>
                  <a:gd name="connsiteX2-659" fmla="*/ 273845 w 273845"/>
                  <a:gd name="connsiteY2-660" fmla="*/ 3581399 h 3776859"/>
                  <a:gd name="connsiteX3-661" fmla="*/ 245270 w 273845"/>
                  <a:gd name="connsiteY3-662" fmla="*/ 3702843 h 3776859"/>
                  <a:gd name="connsiteX4-663" fmla="*/ 223839 w 273845"/>
                  <a:gd name="connsiteY4-664" fmla="*/ 3631404 h 3776859"/>
                  <a:gd name="connsiteX5-665" fmla="*/ 166689 w 273845"/>
                  <a:gd name="connsiteY5-666" fmla="*/ 3776661 h 3776859"/>
                  <a:gd name="connsiteX6-667" fmla="*/ 104776 w 273845"/>
                  <a:gd name="connsiteY6-668" fmla="*/ 3664743 h 3776859"/>
                  <a:gd name="connsiteX7-669" fmla="*/ 57151 w 273845"/>
                  <a:gd name="connsiteY7-670" fmla="*/ 3750467 h 3776859"/>
                  <a:gd name="connsiteX8-671" fmla="*/ 1 w 273845"/>
                  <a:gd name="connsiteY8-672" fmla="*/ 3609974 h 3776859"/>
                  <a:gd name="connsiteX9-673" fmla="*/ 0 w 273845"/>
                  <a:gd name="connsiteY9-674" fmla="*/ 0 h 3776859"/>
                  <a:gd name="connsiteX0-675" fmla="*/ 0 w 273845"/>
                  <a:gd name="connsiteY0-676" fmla="*/ 0 h 3776859"/>
                  <a:gd name="connsiteX1-677" fmla="*/ 272825 w 273845"/>
                  <a:gd name="connsiteY1-678" fmla="*/ 0 h 3776859"/>
                  <a:gd name="connsiteX2-679" fmla="*/ 273845 w 273845"/>
                  <a:gd name="connsiteY2-680" fmla="*/ 3581399 h 3776859"/>
                  <a:gd name="connsiteX3-681" fmla="*/ 245270 w 273845"/>
                  <a:gd name="connsiteY3-682" fmla="*/ 3702843 h 3776859"/>
                  <a:gd name="connsiteX4-683" fmla="*/ 223839 w 273845"/>
                  <a:gd name="connsiteY4-684" fmla="*/ 3631404 h 3776859"/>
                  <a:gd name="connsiteX5-685" fmla="*/ 166689 w 273845"/>
                  <a:gd name="connsiteY5-686" fmla="*/ 3776661 h 3776859"/>
                  <a:gd name="connsiteX6-687" fmla="*/ 104776 w 273845"/>
                  <a:gd name="connsiteY6-688" fmla="*/ 3664743 h 3776859"/>
                  <a:gd name="connsiteX7-689" fmla="*/ 57151 w 273845"/>
                  <a:gd name="connsiteY7-690" fmla="*/ 3750467 h 3776859"/>
                  <a:gd name="connsiteX8-691" fmla="*/ 1 w 273845"/>
                  <a:gd name="connsiteY8-692" fmla="*/ 3609974 h 3776859"/>
                  <a:gd name="connsiteX9-693" fmla="*/ 0 w 273845"/>
                  <a:gd name="connsiteY9-694" fmla="*/ 0 h 3776859"/>
                  <a:gd name="connsiteX0-695" fmla="*/ 0 w 273845"/>
                  <a:gd name="connsiteY0-696" fmla="*/ 0 h 3776859"/>
                  <a:gd name="connsiteX1-697" fmla="*/ 272825 w 273845"/>
                  <a:gd name="connsiteY1-698" fmla="*/ 0 h 3776859"/>
                  <a:gd name="connsiteX2-699" fmla="*/ 273845 w 273845"/>
                  <a:gd name="connsiteY2-700" fmla="*/ 3581399 h 3776859"/>
                  <a:gd name="connsiteX3-701" fmla="*/ 245270 w 273845"/>
                  <a:gd name="connsiteY3-702" fmla="*/ 3702843 h 3776859"/>
                  <a:gd name="connsiteX4-703" fmla="*/ 223839 w 273845"/>
                  <a:gd name="connsiteY4-704" fmla="*/ 3631404 h 3776859"/>
                  <a:gd name="connsiteX5-705" fmla="*/ 166689 w 273845"/>
                  <a:gd name="connsiteY5-706" fmla="*/ 3776661 h 3776859"/>
                  <a:gd name="connsiteX6-707" fmla="*/ 104776 w 273845"/>
                  <a:gd name="connsiteY6-708" fmla="*/ 3664743 h 3776859"/>
                  <a:gd name="connsiteX7-709" fmla="*/ 57151 w 273845"/>
                  <a:gd name="connsiteY7-710" fmla="*/ 3750467 h 3776859"/>
                  <a:gd name="connsiteX8-711" fmla="*/ 1 w 273845"/>
                  <a:gd name="connsiteY8-712" fmla="*/ 3609974 h 3776859"/>
                  <a:gd name="connsiteX9-713" fmla="*/ 0 w 273845"/>
                  <a:gd name="connsiteY9-714" fmla="*/ 0 h 37768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51" y="connsiteY7-52"/>
                  </a:cxn>
                  <a:cxn ang="0">
                    <a:pos x="connsiteX8-69" y="connsiteY8-70"/>
                  </a:cxn>
                  <a:cxn ang="0">
                    <a:pos x="connsiteX9-89" y="connsiteY9-90"/>
                  </a:cxn>
                </a:cxnLst>
                <a:rect l="l" t="t" r="r" b="b"/>
                <a:pathLst>
                  <a:path w="273845" h="3776859">
                    <a:moveTo>
                      <a:pt x="0" y="0"/>
                    </a:moveTo>
                    <a:lnTo>
                      <a:pt x="272825" y="0"/>
                    </a:lnTo>
                    <a:lnTo>
                      <a:pt x="273845" y="3581399"/>
                    </a:lnTo>
                    <a:cubicBezTo>
                      <a:pt x="269876" y="3659980"/>
                      <a:pt x="258763" y="3688555"/>
                      <a:pt x="245270" y="3702843"/>
                    </a:cubicBezTo>
                    <a:cubicBezTo>
                      <a:pt x="228204" y="3675061"/>
                      <a:pt x="236936" y="3619101"/>
                      <a:pt x="223839" y="3631404"/>
                    </a:cubicBezTo>
                    <a:cubicBezTo>
                      <a:pt x="210742" y="3643707"/>
                      <a:pt x="186533" y="3771105"/>
                      <a:pt x="166689" y="3776661"/>
                    </a:cubicBezTo>
                    <a:cubicBezTo>
                      <a:pt x="146845" y="3782217"/>
                      <a:pt x="123032" y="3669109"/>
                      <a:pt x="104776" y="3664743"/>
                    </a:cubicBezTo>
                    <a:cubicBezTo>
                      <a:pt x="86520" y="3660377"/>
                      <a:pt x="74614" y="3759595"/>
                      <a:pt x="57151" y="3750467"/>
                    </a:cubicBezTo>
                    <a:cubicBezTo>
                      <a:pt x="28576" y="3725068"/>
                      <a:pt x="9527" y="3661568"/>
                      <a:pt x="1" y="3609974"/>
                    </a:cubicBezTo>
                    <a:cubicBezTo>
                      <a:pt x="1" y="2406649"/>
                      <a:pt x="0" y="1203325"/>
                      <a:pt x="0" y="0"/>
                    </a:cubicBezTo>
                    <a:close/>
                  </a:path>
                </a:pathLst>
              </a:custGeom>
              <a:gradFill flip="none" rotWithShape="1">
                <a:gsLst>
                  <a:gs pos="83000">
                    <a:schemeClr val="tx2"/>
                  </a:gs>
                  <a:gs pos="82000">
                    <a:schemeClr val="tx2"/>
                  </a:gs>
                  <a:gs pos="34000">
                    <a:schemeClr val="tx2">
                      <a:lumMod val="75000"/>
                    </a:schemeClr>
                  </a:gs>
                  <a:gs pos="0">
                    <a:schemeClr val="tx2"/>
                  </a:gs>
                  <a:gs pos="38000">
                    <a:schemeClr val="tx2"/>
                  </a:gs>
                  <a:gs pos="100000">
                    <a:schemeClr val="tx2"/>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000" dirty="0">
                  <a:cs typeface="+mn-ea"/>
                  <a:sym typeface="+mn-lt"/>
                </a:endParaRPr>
              </a:p>
            </p:txBody>
          </p:sp>
          <p:sp>
            <p:nvSpPr>
              <p:cNvPr id="9" name="Rectangle 23"/>
              <p:cNvSpPr/>
              <p:nvPr/>
            </p:nvSpPr>
            <p:spPr>
              <a:xfrm>
                <a:off x="1374774" y="1417118"/>
                <a:ext cx="272825" cy="590550"/>
              </a:xfrm>
              <a:prstGeom prst="rect">
                <a:avLst/>
              </a:prstGeom>
              <a:gradFill flip="none" rotWithShape="1">
                <a:gsLst>
                  <a:gs pos="0">
                    <a:schemeClr val="bg1">
                      <a:lumMod val="75000"/>
                    </a:schemeClr>
                  </a:gs>
                  <a:gs pos="27000">
                    <a:srgbClr val="F2F2F2">
                      <a:lumMod val="0"/>
                      <a:lumOff val="100000"/>
                    </a:srgbClr>
                  </a:gs>
                  <a:gs pos="100000">
                    <a:schemeClr val="bg1">
                      <a:lumMod val="50000"/>
                    </a:schemeClr>
                  </a:gs>
                </a:gsLst>
                <a:lin ang="108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000" dirty="0">
                  <a:cs typeface="+mn-ea"/>
                  <a:sym typeface="+mn-lt"/>
                </a:endParaRPr>
              </a:p>
            </p:txBody>
          </p:sp>
          <p:sp>
            <p:nvSpPr>
              <p:cNvPr id="10" name="Rectangle 24"/>
              <p:cNvSpPr/>
              <p:nvPr/>
            </p:nvSpPr>
            <p:spPr>
              <a:xfrm>
                <a:off x="1404710" y="1213680"/>
                <a:ext cx="212954" cy="203438"/>
              </a:xfrm>
              <a:prstGeom prst="rect">
                <a:avLst/>
              </a:prstGeom>
              <a:solidFill>
                <a:schemeClr val="tx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000" dirty="0">
                  <a:cs typeface="+mn-ea"/>
                  <a:sym typeface="+mn-lt"/>
                </a:endParaRPr>
              </a:p>
            </p:txBody>
          </p:sp>
          <p:sp>
            <p:nvSpPr>
              <p:cNvPr id="19" name="Freeform 25"/>
              <p:cNvSpPr/>
              <p:nvPr/>
            </p:nvSpPr>
            <p:spPr>
              <a:xfrm rot="5400000">
                <a:off x="1396885" y="6250198"/>
                <a:ext cx="228600" cy="73152"/>
              </a:xfrm>
              <a:custGeom>
                <a:avLst/>
                <a:gdLst>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0-1" fmla="*/ 0 w 226544"/>
                  <a:gd name="connsiteY0-2" fmla="*/ 35306 h 70612"/>
                  <a:gd name="connsiteX1-3" fmla="*/ 27685 w 226544"/>
                  <a:gd name="connsiteY1-4" fmla="*/ 0 h 70612"/>
                  <a:gd name="connsiteX2-5" fmla="*/ 226544 w 226544"/>
                  <a:gd name="connsiteY2-6" fmla="*/ 35306 h 70612"/>
                  <a:gd name="connsiteX3-7" fmla="*/ 27685 w 226544"/>
                  <a:gd name="connsiteY3-8" fmla="*/ 70612 h 70612"/>
                  <a:gd name="connsiteX4" fmla="*/ 0 w 226544"/>
                  <a:gd name="connsiteY4" fmla="*/ 35306 h 70612"/>
                  <a:gd name="connsiteX0-9" fmla="*/ 0 w 226544"/>
                  <a:gd name="connsiteY0-10" fmla="*/ 35306 h 70612"/>
                  <a:gd name="connsiteX1-11" fmla="*/ 27685 w 226544"/>
                  <a:gd name="connsiteY1-12" fmla="*/ 0 h 70612"/>
                  <a:gd name="connsiteX2-13" fmla="*/ 226544 w 226544"/>
                  <a:gd name="connsiteY2-14" fmla="*/ 35306 h 70612"/>
                  <a:gd name="connsiteX3-15" fmla="*/ 27685 w 226544"/>
                  <a:gd name="connsiteY3-16" fmla="*/ 70612 h 70612"/>
                  <a:gd name="connsiteX4-17" fmla="*/ 0 w 226544"/>
                  <a:gd name="connsiteY4-18" fmla="*/ 35306 h 70612"/>
                  <a:gd name="connsiteX0-19" fmla="*/ 0 w 226544"/>
                  <a:gd name="connsiteY0-20" fmla="*/ 35306 h 70612"/>
                  <a:gd name="connsiteX1-21" fmla="*/ 27685 w 226544"/>
                  <a:gd name="connsiteY1-22" fmla="*/ 0 h 70612"/>
                  <a:gd name="connsiteX2-23" fmla="*/ 226544 w 226544"/>
                  <a:gd name="connsiteY2-24" fmla="*/ 35306 h 70612"/>
                  <a:gd name="connsiteX3-25" fmla="*/ 27685 w 226544"/>
                  <a:gd name="connsiteY3-26" fmla="*/ 70612 h 70612"/>
                  <a:gd name="connsiteX4-27" fmla="*/ 0 w 226544"/>
                  <a:gd name="connsiteY4-28" fmla="*/ 35306 h 70612"/>
                  <a:gd name="connsiteX0-29" fmla="*/ 0 w 226544"/>
                  <a:gd name="connsiteY0-30" fmla="*/ 35306 h 70612"/>
                  <a:gd name="connsiteX1-31" fmla="*/ 27685 w 226544"/>
                  <a:gd name="connsiteY1-32" fmla="*/ 0 h 70612"/>
                  <a:gd name="connsiteX2-33" fmla="*/ 226544 w 226544"/>
                  <a:gd name="connsiteY2-34" fmla="*/ 35306 h 70612"/>
                  <a:gd name="connsiteX3-35" fmla="*/ 27685 w 226544"/>
                  <a:gd name="connsiteY3-36" fmla="*/ 70612 h 70612"/>
                  <a:gd name="connsiteX4-37" fmla="*/ 0 w 226544"/>
                  <a:gd name="connsiteY4-38" fmla="*/ 35306 h 70612"/>
                  <a:gd name="connsiteX0-39" fmla="*/ 0 w 226544"/>
                  <a:gd name="connsiteY0-40" fmla="*/ 35306 h 70612"/>
                  <a:gd name="connsiteX1-41" fmla="*/ 27685 w 226544"/>
                  <a:gd name="connsiteY1-42" fmla="*/ 0 h 70612"/>
                  <a:gd name="connsiteX2-43" fmla="*/ 226544 w 226544"/>
                  <a:gd name="connsiteY2-44" fmla="*/ 35306 h 70612"/>
                  <a:gd name="connsiteX3-45" fmla="*/ 27685 w 226544"/>
                  <a:gd name="connsiteY3-46" fmla="*/ 70612 h 70612"/>
                  <a:gd name="connsiteX4-47" fmla="*/ 0 w 226544"/>
                  <a:gd name="connsiteY4-48" fmla="*/ 35306 h 70612"/>
                  <a:gd name="connsiteX0-49" fmla="*/ 0 w 226544"/>
                  <a:gd name="connsiteY0-50" fmla="*/ 35306 h 70612"/>
                  <a:gd name="connsiteX1-51" fmla="*/ 27685 w 226544"/>
                  <a:gd name="connsiteY1-52" fmla="*/ 0 h 70612"/>
                  <a:gd name="connsiteX2-53" fmla="*/ 226544 w 226544"/>
                  <a:gd name="connsiteY2-54" fmla="*/ 35306 h 70612"/>
                  <a:gd name="connsiteX3-55" fmla="*/ 27685 w 226544"/>
                  <a:gd name="connsiteY3-56" fmla="*/ 70612 h 70612"/>
                  <a:gd name="connsiteX4-57" fmla="*/ 0 w 226544"/>
                  <a:gd name="connsiteY4-58" fmla="*/ 35306 h 70612"/>
                  <a:gd name="connsiteX0-59" fmla="*/ 0 w 226544"/>
                  <a:gd name="connsiteY0-60" fmla="*/ 35306 h 70612"/>
                  <a:gd name="connsiteX1-61" fmla="*/ 27685 w 226544"/>
                  <a:gd name="connsiteY1-62" fmla="*/ 0 h 70612"/>
                  <a:gd name="connsiteX2-63" fmla="*/ 226544 w 226544"/>
                  <a:gd name="connsiteY2-64" fmla="*/ 35306 h 70612"/>
                  <a:gd name="connsiteX3-65" fmla="*/ 27685 w 226544"/>
                  <a:gd name="connsiteY3-66" fmla="*/ 70612 h 70612"/>
                  <a:gd name="connsiteX4-67" fmla="*/ 0 w 226544"/>
                  <a:gd name="connsiteY4-68" fmla="*/ 35306 h 70612"/>
                  <a:gd name="connsiteX0-69" fmla="*/ 0 w 226544"/>
                  <a:gd name="connsiteY0-70" fmla="*/ 35306 h 70612"/>
                  <a:gd name="connsiteX1-71" fmla="*/ 27685 w 226544"/>
                  <a:gd name="connsiteY1-72" fmla="*/ 0 h 70612"/>
                  <a:gd name="connsiteX2-73" fmla="*/ 226544 w 226544"/>
                  <a:gd name="connsiteY2-74" fmla="*/ 35306 h 70612"/>
                  <a:gd name="connsiteX3-75" fmla="*/ 27685 w 226544"/>
                  <a:gd name="connsiteY3-76" fmla="*/ 70612 h 70612"/>
                  <a:gd name="connsiteX4-77" fmla="*/ 0 w 226544"/>
                  <a:gd name="connsiteY4-78" fmla="*/ 35306 h 70612"/>
                  <a:gd name="connsiteX0-79" fmla="*/ 0 w 226544"/>
                  <a:gd name="connsiteY0-80" fmla="*/ 35306 h 70612"/>
                  <a:gd name="connsiteX1-81" fmla="*/ 27685 w 226544"/>
                  <a:gd name="connsiteY1-82" fmla="*/ 0 h 70612"/>
                  <a:gd name="connsiteX2-83" fmla="*/ 226544 w 226544"/>
                  <a:gd name="connsiteY2-84" fmla="*/ 35306 h 70612"/>
                  <a:gd name="connsiteX3-85" fmla="*/ 27685 w 226544"/>
                  <a:gd name="connsiteY3-86" fmla="*/ 70612 h 70612"/>
                  <a:gd name="connsiteX4-87" fmla="*/ 0 w 226544"/>
                  <a:gd name="connsiteY4-88" fmla="*/ 35306 h 70612"/>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226544" h="70612">
                    <a:moveTo>
                      <a:pt x="0" y="35306"/>
                    </a:moveTo>
                    <a:cubicBezTo>
                      <a:pt x="1521" y="15316"/>
                      <a:pt x="12805" y="4576"/>
                      <a:pt x="27685" y="0"/>
                    </a:cubicBezTo>
                    <a:lnTo>
                      <a:pt x="226544" y="35306"/>
                    </a:lnTo>
                    <a:lnTo>
                      <a:pt x="27685" y="70612"/>
                    </a:lnTo>
                    <a:cubicBezTo>
                      <a:pt x="11264" y="65009"/>
                      <a:pt x="1007" y="52726"/>
                      <a:pt x="0" y="35306"/>
                    </a:cubicBezTo>
                    <a:close/>
                  </a:path>
                </a:pathLst>
              </a:custGeom>
              <a:solidFill>
                <a:srgbClr val="4C504C"/>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000" dirty="0">
                  <a:cs typeface="+mn-ea"/>
                  <a:sym typeface="+mn-lt"/>
                </a:endParaRPr>
              </a:p>
            </p:txBody>
          </p:sp>
          <p:cxnSp>
            <p:nvCxnSpPr>
              <p:cNvPr id="20" name="Straight Connector 26"/>
              <p:cNvCxnSpPr/>
              <p:nvPr/>
            </p:nvCxnSpPr>
            <p:spPr>
              <a:xfrm>
                <a:off x="1374774" y="148664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6" name="Straight Connector 27"/>
              <p:cNvCxnSpPr/>
              <p:nvPr/>
            </p:nvCxnSpPr>
            <p:spPr>
              <a:xfrm>
                <a:off x="1374774" y="1562425"/>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7" name="Straight Connector 28"/>
              <p:cNvCxnSpPr/>
              <p:nvPr/>
            </p:nvCxnSpPr>
            <p:spPr>
              <a:xfrm>
                <a:off x="1374774" y="1638202"/>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8" name="Straight Connector 29"/>
              <p:cNvCxnSpPr/>
              <p:nvPr/>
            </p:nvCxnSpPr>
            <p:spPr>
              <a:xfrm>
                <a:off x="1374774" y="1713979"/>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9" name="Straight Connector 30"/>
              <p:cNvCxnSpPr/>
              <p:nvPr/>
            </p:nvCxnSpPr>
            <p:spPr>
              <a:xfrm>
                <a:off x="1374774" y="1789756"/>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40" name="Straight Connector 31"/>
              <p:cNvCxnSpPr/>
              <p:nvPr/>
            </p:nvCxnSpPr>
            <p:spPr>
              <a:xfrm>
                <a:off x="1374774" y="1865533"/>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41" name="Straight Connector 32"/>
              <p:cNvCxnSpPr/>
              <p:nvPr/>
            </p:nvCxnSpPr>
            <p:spPr>
              <a:xfrm>
                <a:off x="1374774" y="194130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grpSp>
        <p:sp>
          <p:nvSpPr>
            <p:cNvPr id="42" name="Trapezoid 5"/>
            <p:cNvSpPr/>
            <p:nvPr/>
          </p:nvSpPr>
          <p:spPr>
            <a:xfrm rot="16200000">
              <a:off x="1594832" y="5341831"/>
              <a:ext cx="695326"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000" dirty="0">
                <a:cs typeface="+mn-ea"/>
                <a:sym typeface="+mn-lt"/>
              </a:endParaRPr>
            </a:p>
          </p:txBody>
        </p:sp>
        <p:sp>
          <p:nvSpPr>
            <p:cNvPr id="43" name="Trapezoid 6"/>
            <p:cNvSpPr/>
            <p:nvPr/>
          </p:nvSpPr>
          <p:spPr>
            <a:xfrm rot="16200000">
              <a:off x="1594832" y="4439533"/>
              <a:ext cx="695326" cy="59529"/>
            </a:xfrm>
            <a:prstGeom prst="trapezoid">
              <a:avLst>
                <a:gd name="adj" fmla="val 69837"/>
              </a:avLst>
            </a:prstGeom>
            <a:solidFill>
              <a:schemeClr val="accent5">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000" dirty="0">
                <a:cs typeface="+mn-ea"/>
                <a:sym typeface="+mn-lt"/>
              </a:endParaRPr>
            </a:p>
          </p:txBody>
        </p:sp>
        <p:sp>
          <p:nvSpPr>
            <p:cNvPr id="45" name="Trapezoid 7"/>
            <p:cNvSpPr/>
            <p:nvPr/>
          </p:nvSpPr>
          <p:spPr>
            <a:xfrm rot="16200000">
              <a:off x="1594832" y="3537234"/>
              <a:ext cx="695326" cy="59529"/>
            </a:xfrm>
            <a:prstGeom prst="trapezoid">
              <a:avLst>
                <a:gd name="adj" fmla="val 69837"/>
              </a:avLst>
            </a:prstGeom>
            <a:solidFill>
              <a:schemeClr val="accent4">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000" dirty="0">
                <a:cs typeface="+mn-ea"/>
                <a:sym typeface="+mn-lt"/>
              </a:endParaRPr>
            </a:p>
          </p:txBody>
        </p:sp>
        <p:sp>
          <p:nvSpPr>
            <p:cNvPr id="46" name="Trapezoid 8"/>
            <p:cNvSpPr/>
            <p:nvPr/>
          </p:nvSpPr>
          <p:spPr>
            <a:xfrm rot="16200000">
              <a:off x="1594832" y="2634935"/>
              <a:ext cx="695326" cy="59529"/>
            </a:xfrm>
            <a:prstGeom prst="trapezoid">
              <a:avLst>
                <a:gd name="adj" fmla="val 69837"/>
              </a:avLst>
            </a:prstGeom>
            <a:solidFill>
              <a:schemeClr val="accent3">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000" dirty="0">
                <a:cs typeface="+mn-ea"/>
                <a:sym typeface="+mn-lt"/>
              </a:endParaRPr>
            </a:p>
          </p:txBody>
        </p:sp>
        <p:sp>
          <p:nvSpPr>
            <p:cNvPr id="47" name="Pentagon 9"/>
            <p:cNvSpPr/>
            <p:nvPr/>
          </p:nvSpPr>
          <p:spPr>
            <a:xfrm>
              <a:off x="1912729" y="2359721"/>
              <a:ext cx="2077866" cy="607005"/>
            </a:xfrm>
            <a:prstGeom prst="homePlate">
              <a:avLst>
                <a:gd name="adj" fmla="val 36274"/>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000" dirty="0">
                <a:cs typeface="+mn-ea"/>
                <a:sym typeface="+mn-lt"/>
              </a:endParaRPr>
            </a:p>
          </p:txBody>
        </p:sp>
        <p:sp>
          <p:nvSpPr>
            <p:cNvPr id="48" name="Pentagon 10"/>
            <p:cNvSpPr/>
            <p:nvPr/>
          </p:nvSpPr>
          <p:spPr>
            <a:xfrm>
              <a:off x="1912729" y="3262593"/>
              <a:ext cx="2077866" cy="607005"/>
            </a:xfrm>
            <a:prstGeom prst="homePlate">
              <a:avLst>
                <a:gd name="adj" fmla="val 36274"/>
              </a:avLst>
            </a:prstGeom>
            <a:solidFill>
              <a:schemeClr val="accent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000" dirty="0">
                <a:cs typeface="+mn-ea"/>
                <a:sym typeface="+mn-lt"/>
              </a:endParaRPr>
            </a:p>
          </p:txBody>
        </p:sp>
        <p:sp>
          <p:nvSpPr>
            <p:cNvPr id="49" name="Pentagon 11"/>
            <p:cNvSpPr/>
            <p:nvPr/>
          </p:nvSpPr>
          <p:spPr>
            <a:xfrm>
              <a:off x="1912729" y="4164511"/>
              <a:ext cx="2078820" cy="607005"/>
            </a:xfrm>
            <a:prstGeom prst="homePlate">
              <a:avLst>
                <a:gd name="adj" fmla="val 36274"/>
              </a:avLst>
            </a:prstGeom>
            <a:solidFill>
              <a:schemeClr val="accent3"/>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000" dirty="0">
                <a:cs typeface="+mn-ea"/>
                <a:sym typeface="+mn-lt"/>
              </a:endParaRPr>
            </a:p>
          </p:txBody>
        </p:sp>
        <p:sp>
          <p:nvSpPr>
            <p:cNvPr id="50" name="Pentagon 12"/>
            <p:cNvSpPr/>
            <p:nvPr/>
          </p:nvSpPr>
          <p:spPr>
            <a:xfrm>
              <a:off x="1912729" y="5066429"/>
              <a:ext cx="2078820" cy="607005"/>
            </a:xfrm>
            <a:prstGeom prst="homePlate">
              <a:avLst>
                <a:gd name="adj" fmla="val 36274"/>
              </a:avLst>
            </a:prstGeom>
            <a:solidFill>
              <a:schemeClr val="accent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000" dirty="0">
                <a:cs typeface="+mn-ea"/>
                <a:sym typeface="+mn-lt"/>
              </a:endParaRPr>
            </a:p>
          </p:txBody>
        </p:sp>
      </p:grpSp>
    </p:spTree>
  </p:cSld>
  <p:clrMapOvr>
    <a:masterClrMapping/>
  </p:clrMapOvr>
  <p:transition spd="med">
    <p:random/>
  </p:transition>
  <p:timing>
    <p:tnLst>
      <p:par>
        <p:cTn id="1" dur="indefinite" restart="never" nodeType="tmRoot"/>
      </p:par>
    </p:tnLst>
    <p:bldLst>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51460" y="411480"/>
            <a:ext cx="5310505" cy="553720"/>
          </a:xfrm>
          <a:prstGeom prst="rect">
            <a:avLst/>
          </a:prstGeom>
        </p:spPr>
        <p:txBody>
          <a:bodyPr wrap="square" lIns="0" tIns="0" rIns="0" bIns="0">
            <a:spAutoFit/>
          </a:bodyPr>
          <a:lstStyle/>
          <a:p>
            <a:r>
              <a:rPr lang="en-US" altLang="zh-CN" sz="3600" b="1" dirty="0">
                <a:solidFill>
                  <a:schemeClr val="accent1"/>
                </a:solidFill>
                <a:cs typeface="+mn-ea"/>
                <a:sym typeface="+mn-lt"/>
              </a:rPr>
              <a:t>YOLOv7</a:t>
            </a:r>
            <a:endParaRPr lang="en-US" altLang="zh-CN" sz="3600" b="1" dirty="0">
              <a:solidFill>
                <a:schemeClr val="accent1"/>
              </a:solidFill>
              <a:cs typeface="+mn-ea"/>
              <a:sym typeface="+mn-lt"/>
            </a:endParaRPr>
          </a:p>
        </p:txBody>
      </p:sp>
      <p:pic>
        <p:nvPicPr>
          <p:cNvPr id="5" name="图片 4"/>
          <p:cNvPicPr>
            <a:picLocks noChangeAspect="1"/>
          </p:cNvPicPr>
          <p:nvPr/>
        </p:nvPicPr>
        <p:blipFill>
          <a:blip r:embed="rId1"/>
          <a:stretch>
            <a:fillRect/>
          </a:stretch>
        </p:blipFill>
        <p:spPr>
          <a:xfrm>
            <a:off x="3347720" y="1131570"/>
            <a:ext cx="4461510" cy="3328670"/>
          </a:xfrm>
          <a:prstGeom prst="rect">
            <a:avLst/>
          </a:prstGeom>
        </p:spPr>
      </p:pic>
      <p:sp>
        <p:nvSpPr>
          <p:cNvPr id="6" name="文本框 5"/>
          <p:cNvSpPr txBox="1"/>
          <p:nvPr/>
        </p:nvSpPr>
        <p:spPr>
          <a:xfrm>
            <a:off x="3347720" y="4617085"/>
            <a:ext cx="4347210" cy="306705"/>
          </a:xfrm>
          <a:prstGeom prst="rect">
            <a:avLst/>
          </a:prstGeom>
          <a:noFill/>
        </p:spPr>
        <p:txBody>
          <a:bodyPr wrap="none" rtlCol="0">
            <a:spAutoFit/>
          </a:bodyPr>
          <a:p>
            <a:pPr algn="l"/>
            <a:r>
              <a:rPr lang="zh-CN" altLang="en-US" sz="1400" dirty="0">
                <a:solidFill>
                  <a:schemeClr val="bg1">
                    <a:lumMod val="50000"/>
                  </a:schemeClr>
                </a:solidFill>
                <a:cs typeface="+mn-ea"/>
              </a:rPr>
              <a:t>项目地址：</a:t>
            </a:r>
            <a:r>
              <a:rPr lang="zh-CN" altLang="en-US" sz="1400" dirty="0">
                <a:solidFill>
                  <a:schemeClr val="bg1">
                    <a:lumMod val="50000"/>
                  </a:schemeClr>
                </a:solidFill>
                <a:cs typeface="+mn-ea"/>
                <a:hlinkClick r:id="rId2" tooltip="" action="ppaction://hlinkfile"/>
              </a:rPr>
              <a:t>https://github.com/WongKinYiu/yolov7</a:t>
            </a:r>
            <a:endParaRPr lang="zh-CN" altLang="en-US" sz="1400"/>
          </a:p>
        </p:txBody>
      </p:sp>
      <p:sp>
        <p:nvSpPr>
          <p:cNvPr id="7" name="文本框 6"/>
          <p:cNvSpPr txBox="1"/>
          <p:nvPr/>
        </p:nvSpPr>
        <p:spPr>
          <a:xfrm>
            <a:off x="3131820" y="411480"/>
            <a:ext cx="8533130" cy="829945"/>
          </a:xfrm>
          <a:prstGeom prst="rect">
            <a:avLst/>
          </a:prstGeom>
          <a:noFill/>
        </p:spPr>
        <p:txBody>
          <a:bodyPr wrap="square" rtlCol="0">
            <a:spAutoFit/>
          </a:bodyPr>
          <a:p>
            <a:pPr marL="0" lvl="1" algn="l">
              <a:buClrTx/>
              <a:buSzTx/>
              <a:buFont typeface="Arial" panose="020B0604020202020204" pitchFamily="34" charset="0"/>
            </a:pPr>
            <a:r>
              <a:rPr lang="zh-CN" altLang="en-US" sz="1200" dirty="0">
                <a:solidFill>
                  <a:schemeClr val="accent1"/>
                </a:solidFill>
                <a:cs typeface="+mn-ea"/>
              </a:rPr>
              <a:t>从 2015 年的 YOLOV1，2016 年 YOLOV2，2018 年的 YOLOV3，</a:t>
            </a:r>
            <a:endParaRPr lang="zh-CN" altLang="en-US" sz="1200" dirty="0">
              <a:solidFill>
                <a:schemeClr val="accent1"/>
              </a:solidFill>
              <a:cs typeface="+mn-ea"/>
            </a:endParaRPr>
          </a:p>
          <a:p>
            <a:pPr marL="0" lvl="1" algn="l">
              <a:buClrTx/>
              <a:buSzTx/>
              <a:buFont typeface="Arial" panose="020B0604020202020204" pitchFamily="34" charset="0"/>
            </a:pPr>
            <a:r>
              <a:rPr lang="zh-CN" altLang="en-US" sz="1200" dirty="0">
                <a:solidFill>
                  <a:schemeClr val="accent1"/>
                </a:solidFill>
                <a:cs typeface="+mn-ea"/>
              </a:rPr>
              <a:t>到</a:t>
            </a:r>
            <a:r>
              <a:rPr lang="en-US" altLang="zh-CN" sz="1200" dirty="0">
                <a:solidFill>
                  <a:schemeClr val="accent1"/>
                </a:solidFill>
                <a:cs typeface="+mn-ea"/>
              </a:rPr>
              <a:t> </a:t>
            </a:r>
            <a:r>
              <a:rPr lang="zh-CN" altLang="en-US" sz="1200" dirty="0">
                <a:solidFill>
                  <a:schemeClr val="accent1"/>
                </a:solidFill>
                <a:cs typeface="+mn-ea"/>
              </a:rPr>
              <a:t>2020</a:t>
            </a:r>
            <a:r>
              <a:rPr lang="en-US" altLang="zh-CN" sz="1200" dirty="0">
                <a:solidFill>
                  <a:schemeClr val="accent1"/>
                </a:solidFill>
                <a:cs typeface="+mn-ea"/>
              </a:rPr>
              <a:t> </a:t>
            </a:r>
            <a:r>
              <a:rPr lang="zh-CN" altLang="en-US" sz="1200" dirty="0">
                <a:solidFill>
                  <a:schemeClr val="accent1"/>
                </a:solidFill>
                <a:cs typeface="+mn-ea"/>
              </a:rPr>
              <a:t>年的 YOLOV4、 YOLOV5， 以及最近出现的 YOLOV6 和 </a:t>
            </a:r>
            <a:endParaRPr lang="zh-CN" altLang="en-US" sz="1200" dirty="0">
              <a:solidFill>
                <a:schemeClr val="accent1"/>
              </a:solidFill>
              <a:cs typeface="+mn-ea"/>
            </a:endParaRPr>
          </a:p>
          <a:p>
            <a:pPr marL="0" lvl="1" algn="l">
              <a:buClrTx/>
              <a:buSzTx/>
              <a:buFont typeface="Arial" panose="020B0604020202020204" pitchFamily="34" charset="0"/>
            </a:pPr>
            <a:r>
              <a:rPr lang="zh-CN" altLang="en-US" sz="1200" dirty="0">
                <a:solidFill>
                  <a:schemeClr val="accent1"/>
                </a:solidFill>
                <a:cs typeface="+mn-ea"/>
              </a:rPr>
              <a:t>YOLOV7 可以说 YOLO 系列见证了深度学习时代目标检测的演化。</a:t>
            </a:r>
            <a:endParaRPr lang="zh-CN" altLang="en-US" sz="1200" dirty="0">
              <a:solidFill>
                <a:schemeClr val="accent1"/>
              </a:solidFill>
              <a:cs typeface="+mn-ea"/>
            </a:endParaRPr>
          </a:p>
          <a:p>
            <a:pPr marL="0" lvl="1" algn="l">
              <a:buClrTx/>
              <a:buSzTx/>
              <a:buFont typeface="Arial" panose="020B0604020202020204" pitchFamily="34" charset="0"/>
            </a:pPr>
            <a:r>
              <a:rPr lang="en-US" altLang="zh-CN" sz="1200" dirty="0">
                <a:solidFill>
                  <a:schemeClr val="accent1"/>
                </a:solidFill>
                <a:cs typeface="+mn-ea"/>
              </a:rPr>
              <a:t>YOLOv7 </a:t>
            </a:r>
            <a:r>
              <a:rPr lang="zh-CN" altLang="en-US" sz="1200" dirty="0">
                <a:solidFill>
                  <a:schemeClr val="accent1"/>
                </a:solidFill>
                <a:cs typeface="+mn-ea"/>
              </a:rPr>
              <a:t>甚至支持了</a:t>
            </a:r>
            <a:r>
              <a:rPr lang="zh-CN" altLang="en-US" sz="1200" dirty="0">
                <a:solidFill>
                  <a:schemeClr val="accent1"/>
                </a:solidFill>
                <a:cs typeface="+mn-ea"/>
              </a:rPr>
              <a:t>语义分割。</a:t>
            </a:r>
            <a:endParaRPr lang="zh-CN" altLang="en-US" sz="1200" dirty="0">
              <a:solidFill>
                <a:schemeClr val="accent1"/>
              </a:solidFill>
              <a:cs typeface="+mn-ea"/>
            </a:endParaRPr>
          </a:p>
        </p:txBody>
      </p:sp>
      <p:grpSp>
        <p:nvGrpSpPr>
          <p:cNvPr id="8" name="Group 39"/>
          <p:cNvGrpSpPr/>
          <p:nvPr/>
        </p:nvGrpSpPr>
        <p:grpSpPr>
          <a:xfrm>
            <a:off x="561340" y="1591310"/>
            <a:ext cx="1914525" cy="3328670"/>
            <a:chOff x="1079500" y="969962"/>
            <a:chExt cx="8877301" cy="12233276"/>
          </a:xfrm>
        </p:grpSpPr>
        <p:sp>
          <p:nvSpPr>
            <p:cNvPr id="9" name="Freeform 5"/>
            <p:cNvSpPr/>
            <p:nvPr/>
          </p:nvSpPr>
          <p:spPr bwMode="auto">
            <a:xfrm>
              <a:off x="1079500" y="4344988"/>
              <a:ext cx="5178425" cy="7847013"/>
            </a:xfrm>
            <a:custGeom>
              <a:avLst/>
              <a:gdLst>
                <a:gd name="T0" fmla="*/ 245 w 245"/>
                <a:gd name="T1" fmla="*/ 0 h 372"/>
                <a:gd name="T2" fmla="*/ 5 w 245"/>
                <a:gd name="T3" fmla="*/ 353 h 372"/>
                <a:gd name="T4" fmla="*/ 14 w 245"/>
                <a:gd name="T5" fmla="*/ 371 h 372"/>
                <a:gd name="T6" fmla="*/ 15 w 245"/>
                <a:gd name="T7" fmla="*/ 372 h 372"/>
                <a:gd name="T8" fmla="*/ 245 w 245"/>
                <a:gd name="T9" fmla="*/ 0 h 372"/>
              </a:gdLst>
              <a:ahLst/>
              <a:cxnLst>
                <a:cxn ang="0">
                  <a:pos x="T0" y="T1"/>
                </a:cxn>
                <a:cxn ang="0">
                  <a:pos x="T2" y="T3"/>
                </a:cxn>
                <a:cxn ang="0">
                  <a:pos x="T4" y="T5"/>
                </a:cxn>
                <a:cxn ang="0">
                  <a:pos x="T6" y="T7"/>
                </a:cxn>
                <a:cxn ang="0">
                  <a:pos x="T8" y="T9"/>
                </a:cxn>
              </a:cxnLst>
              <a:rect l="0" t="0" r="r" b="b"/>
              <a:pathLst>
                <a:path w="245" h="372">
                  <a:moveTo>
                    <a:pt x="245" y="0"/>
                  </a:moveTo>
                  <a:cubicBezTo>
                    <a:pt x="97" y="179"/>
                    <a:pt x="1" y="321"/>
                    <a:pt x="5" y="353"/>
                  </a:cubicBezTo>
                  <a:cubicBezTo>
                    <a:pt x="7" y="358"/>
                    <a:pt x="11" y="366"/>
                    <a:pt x="14" y="371"/>
                  </a:cubicBezTo>
                  <a:cubicBezTo>
                    <a:pt x="15" y="372"/>
                    <a:pt x="15" y="372"/>
                    <a:pt x="15" y="372"/>
                  </a:cubicBezTo>
                  <a:cubicBezTo>
                    <a:pt x="0" y="335"/>
                    <a:pt x="129" y="148"/>
                    <a:pt x="245" y="0"/>
                  </a:cubicBezTo>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10" name="Freeform 6"/>
            <p:cNvSpPr/>
            <p:nvPr/>
          </p:nvSpPr>
          <p:spPr bwMode="auto">
            <a:xfrm>
              <a:off x="1565275" y="5335588"/>
              <a:ext cx="5178425" cy="7867650"/>
            </a:xfrm>
            <a:custGeom>
              <a:avLst/>
              <a:gdLst>
                <a:gd name="T0" fmla="*/ 245 w 245"/>
                <a:gd name="T1" fmla="*/ 0 h 373"/>
                <a:gd name="T2" fmla="*/ 5 w 245"/>
                <a:gd name="T3" fmla="*/ 353 h 373"/>
                <a:gd name="T4" fmla="*/ 14 w 245"/>
                <a:gd name="T5" fmla="*/ 372 h 373"/>
                <a:gd name="T6" fmla="*/ 15 w 245"/>
                <a:gd name="T7" fmla="*/ 373 h 373"/>
                <a:gd name="T8" fmla="*/ 245 w 245"/>
                <a:gd name="T9" fmla="*/ 0 h 373"/>
              </a:gdLst>
              <a:ahLst/>
              <a:cxnLst>
                <a:cxn ang="0">
                  <a:pos x="T0" y="T1"/>
                </a:cxn>
                <a:cxn ang="0">
                  <a:pos x="T2" y="T3"/>
                </a:cxn>
                <a:cxn ang="0">
                  <a:pos x="T4" y="T5"/>
                </a:cxn>
                <a:cxn ang="0">
                  <a:pos x="T6" y="T7"/>
                </a:cxn>
                <a:cxn ang="0">
                  <a:pos x="T8" y="T9"/>
                </a:cxn>
              </a:cxnLst>
              <a:rect l="0" t="0" r="r" b="b"/>
              <a:pathLst>
                <a:path w="245" h="373">
                  <a:moveTo>
                    <a:pt x="245" y="0"/>
                  </a:moveTo>
                  <a:cubicBezTo>
                    <a:pt x="97" y="180"/>
                    <a:pt x="1" y="322"/>
                    <a:pt x="5" y="353"/>
                  </a:cubicBezTo>
                  <a:cubicBezTo>
                    <a:pt x="7" y="359"/>
                    <a:pt x="11" y="367"/>
                    <a:pt x="14" y="372"/>
                  </a:cubicBezTo>
                  <a:cubicBezTo>
                    <a:pt x="15" y="373"/>
                    <a:pt x="15" y="373"/>
                    <a:pt x="15" y="373"/>
                  </a:cubicBezTo>
                  <a:cubicBezTo>
                    <a:pt x="0" y="335"/>
                    <a:pt x="130" y="149"/>
                    <a:pt x="245" y="0"/>
                  </a:cubicBezTo>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18" name="Freeform 7"/>
            <p:cNvSpPr>
              <a:spLocks noEditPoints="1"/>
            </p:cNvSpPr>
            <p:nvPr/>
          </p:nvSpPr>
          <p:spPr bwMode="auto">
            <a:xfrm>
              <a:off x="3954463" y="1011237"/>
              <a:ext cx="5283199" cy="6391276"/>
            </a:xfrm>
            <a:custGeom>
              <a:avLst/>
              <a:gdLst>
                <a:gd name="T0" fmla="*/ 84 w 250"/>
                <a:gd name="T1" fmla="*/ 232 h 303"/>
                <a:gd name="T2" fmla="*/ 79 w 250"/>
                <a:gd name="T3" fmla="*/ 226 h 303"/>
                <a:gd name="T4" fmla="*/ 66 w 250"/>
                <a:gd name="T5" fmla="*/ 218 h 303"/>
                <a:gd name="T6" fmla="*/ 66 w 250"/>
                <a:gd name="T7" fmla="*/ 218 h 303"/>
                <a:gd name="T8" fmla="*/ 132 w 250"/>
                <a:gd name="T9" fmla="*/ 225 h 303"/>
                <a:gd name="T10" fmla="*/ 177 w 250"/>
                <a:gd name="T11" fmla="*/ 217 h 303"/>
                <a:gd name="T12" fmla="*/ 65 w 250"/>
                <a:gd name="T13" fmla="*/ 192 h 303"/>
                <a:gd name="T14" fmla="*/ 65 w 250"/>
                <a:gd name="T15" fmla="*/ 192 h 303"/>
                <a:gd name="T16" fmla="*/ 65 w 250"/>
                <a:gd name="T17" fmla="*/ 190 h 303"/>
                <a:gd name="T18" fmla="*/ 65 w 250"/>
                <a:gd name="T19" fmla="*/ 191 h 303"/>
                <a:gd name="T20" fmla="*/ 67 w 250"/>
                <a:gd name="T21" fmla="*/ 186 h 303"/>
                <a:gd name="T22" fmla="*/ 66 w 250"/>
                <a:gd name="T23" fmla="*/ 187 h 303"/>
                <a:gd name="T24" fmla="*/ 68 w 250"/>
                <a:gd name="T25" fmla="*/ 185 h 303"/>
                <a:gd name="T26" fmla="*/ 68 w 250"/>
                <a:gd name="T27" fmla="*/ 185 h 303"/>
                <a:gd name="T28" fmla="*/ 68 w 250"/>
                <a:gd name="T29" fmla="*/ 184 h 303"/>
                <a:gd name="T30" fmla="*/ 68 w 250"/>
                <a:gd name="T31" fmla="*/ 184 h 303"/>
                <a:gd name="T32" fmla="*/ 69 w 250"/>
                <a:gd name="T33" fmla="*/ 182 h 303"/>
                <a:gd name="T34" fmla="*/ 70 w 250"/>
                <a:gd name="T35" fmla="*/ 180 h 303"/>
                <a:gd name="T36" fmla="*/ 69 w 250"/>
                <a:gd name="T37" fmla="*/ 182 h 303"/>
                <a:gd name="T38" fmla="*/ 70 w 250"/>
                <a:gd name="T39" fmla="*/ 179 h 303"/>
                <a:gd name="T40" fmla="*/ 72 w 250"/>
                <a:gd name="T41" fmla="*/ 177 h 303"/>
                <a:gd name="T42" fmla="*/ 73 w 250"/>
                <a:gd name="T43" fmla="*/ 174 h 303"/>
                <a:gd name="T44" fmla="*/ 73 w 250"/>
                <a:gd name="T45" fmla="*/ 173 h 303"/>
                <a:gd name="T46" fmla="*/ 73 w 250"/>
                <a:gd name="T47" fmla="*/ 173 h 303"/>
                <a:gd name="T48" fmla="*/ 47 w 250"/>
                <a:gd name="T49" fmla="*/ 146 h 303"/>
                <a:gd name="T50" fmla="*/ 47 w 250"/>
                <a:gd name="T51" fmla="*/ 146 h 303"/>
                <a:gd name="T52" fmla="*/ 62 w 250"/>
                <a:gd name="T53" fmla="*/ 133 h 303"/>
                <a:gd name="T54" fmla="*/ 80 w 250"/>
                <a:gd name="T55" fmla="*/ 126 h 303"/>
                <a:gd name="T56" fmla="*/ 80 w 250"/>
                <a:gd name="T57" fmla="*/ 126 h 303"/>
                <a:gd name="T58" fmla="*/ 97 w 250"/>
                <a:gd name="T59" fmla="*/ 128 h 303"/>
                <a:gd name="T60" fmla="*/ 103 w 250"/>
                <a:gd name="T61" fmla="*/ 119 h 303"/>
                <a:gd name="T62" fmla="*/ 103 w 250"/>
                <a:gd name="T63" fmla="*/ 119 h 303"/>
                <a:gd name="T64" fmla="*/ 108 w 250"/>
                <a:gd name="T65" fmla="*/ 110 h 303"/>
                <a:gd name="T66" fmla="*/ 103 w 250"/>
                <a:gd name="T67" fmla="*/ 118 h 303"/>
                <a:gd name="T68" fmla="*/ 128 w 250"/>
                <a:gd name="T69" fmla="*/ 79 h 303"/>
                <a:gd name="T70" fmla="*/ 123 w 250"/>
                <a:gd name="T71" fmla="*/ 87 h 303"/>
                <a:gd name="T72" fmla="*/ 113 w 250"/>
                <a:gd name="T73" fmla="*/ 102 h 303"/>
                <a:gd name="T74" fmla="*/ 133 w 250"/>
                <a:gd name="T75" fmla="*/ 72 h 303"/>
                <a:gd name="T76" fmla="*/ 140 w 250"/>
                <a:gd name="T77" fmla="*/ 62 h 303"/>
                <a:gd name="T78" fmla="*/ 140 w 250"/>
                <a:gd name="T79" fmla="*/ 62 h 303"/>
                <a:gd name="T80" fmla="*/ 161 w 250"/>
                <a:gd name="T81" fmla="*/ 37 h 303"/>
                <a:gd name="T82" fmla="*/ 178 w 250"/>
                <a:gd name="T83" fmla="*/ 22 h 303"/>
                <a:gd name="T84" fmla="*/ 178 w 250"/>
                <a:gd name="T85" fmla="*/ 22 h 303"/>
                <a:gd name="T86" fmla="*/ 181 w 250"/>
                <a:gd name="T87" fmla="*/ 19 h 303"/>
                <a:gd name="T88" fmla="*/ 183 w 250"/>
                <a:gd name="T89" fmla="*/ 18 h 303"/>
                <a:gd name="T90" fmla="*/ 189 w 250"/>
                <a:gd name="T91" fmla="*/ 15 h 303"/>
                <a:gd name="T92" fmla="*/ 207 w 250"/>
                <a:gd name="T93" fmla="*/ 8 h 303"/>
                <a:gd name="T94" fmla="*/ 229 w 250"/>
                <a:gd name="T95" fmla="*/ 3 h 303"/>
                <a:gd name="T96" fmla="*/ 219 w 250"/>
                <a:gd name="T97" fmla="*/ 5 h 303"/>
                <a:gd name="T98" fmla="*/ 228 w 250"/>
                <a:gd name="T99" fmla="*/ 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0" h="303">
                  <a:moveTo>
                    <a:pt x="79" y="226"/>
                  </a:moveTo>
                  <a:cubicBezTo>
                    <a:pt x="77" y="227"/>
                    <a:pt x="77" y="227"/>
                    <a:pt x="77" y="227"/>
                  </a:cubicBezTo>
                  <a:cubicBezTo>
                    <a:pt x="84" y="232"/>
                    <a:pt x="84" y="232"/>
                    <a:pt x="84" y="232"/>
                  </a:cubicBezTo>
                  <a:cubicBezTo>
                    <a:pt x="92" y="239"/>
                    <a:pt x="92" y="239"/>
                    <a:pt x="92" y="239"/>
                  </a:cubicBezTo>
                  <a:cubicBezTo>
                    <a:pt x="94" y="239"/>
                    <a:pt x="94" y="239"/>
                    <a:pt x="94" y="239"/>
                  </a:cubicBezTo>
                  <a:cubicBezTo>
                    <a:pt x="79" y="226"/>
                    <a:pt x="79" y="226"/>
                    <a:pt x="79" y="226"/>
                  </a:cubicBezTo>
                  <a:moveTo>
                    <a:pt x="66" y="214"/>
                  </a:moveTo>
                  <a:cubicBezTo>
                    <a:pt x="66" y="214"/>
                    <a:pt x="66" y="214"/>
                    <a:pt x="66" y="214"/>
                  </a:cubicBezTo>
                  <a:cubicBezTo>
                    <a:pt x="66" y="218"/>
                    <a:pt x="66" y="218"/>
                    <a:pt x="66" y="218"/>
                  </a:cubicBezTo>
                  <a:cubicBezTo>
                    <a:pt x="67" y="218"/>
                    <a:pt x="67" y="218"/>
                    <a:pt x="67" y="218"/>
                  </a:cubicBezTo>
                  <a:cubicBezTo>
                    <a:pt x="67" y="218"/>
                    <a:pt x="67" y="218"/>
                    <a:pt x="67" y="218"/>
                  </a:cubicBezTo>
                  <a:cubicBezTo>
                    <a:pt x="66" y="218"/>
                    <a:pt x="66" y="218"/>
                    <a:pt x="66" y="218"/>
                  </a:cubicBezTo>
                  <a:cubicBezTo>
                    <a:pt x="66" y="214"/>
                    <a:pt x="66" y="214"/>
                    <a:pt x="66" y="214"/>
                  </a:cubicBezTo>
                  <a:moveTo>
                    <a:pt x="171" y="194"/>
                  </a:moveTo>
                  <a:cubicBezTo>
                    <a:pt x="156" y="207"/>
                    <a:pt x="142" y="217"/>
                    <a:pt x="132" y="225"/>
                  </a:cubicBezTo>
                  <a:cubicBezTo>
                    <a:pt x="133" y="238"/>
                    <a:pt x="98" y="287"/>
                    <a:pt x="98" y="287"/>
                  </a:cubicBezTo>
                  <a:cubicBezTo>
                    <a:pt x="98" y="303"/>
                    <a:pt x="98" y="303"/>
                    <a:pt x="98" y="303"/>
                  </a:cubicBezTo>
                  <a:cubicBezTo>
                    <a:pt x="129" y="271"/>
                    <a:pt x="171" y="249"/>
                    <a:pt x="177" y="217"/>
                  </a:cubicBezTo>
                  <a:cubicBezTo>
                    <a:pt x="179" y="205"/>
                    <a:pt x="176" y="198"/>
                    <a:pt x="171" y="194"/>
                  </a:cubicBezTo>
                  <a:moveTo>
                    <a:pt x="65" y="192"/>
                  </a:moveTo>
                  <a:cubicBezTo>
                    <a:pt x="65" y="192"/>
                    <a:pt x="65" y="192"/>
                    <a:pt x="65" y="192"/>
                  </a:cubicBezTo>
                  <a:cubicBezTo>
                    <a:pt x="66" y="211"/>
                    <a:pt x="66" y="211"/>
                    <a:pt x="66" y="211"/>
                  </a:cubicBezTo>
                  <a:cubicBezTo>
                    <a:pt x="66" y="211"/>
                    <a:pt x="66" y="211"/>
                    <a:pt x="66" y="211"/>
                  </a:cubicBezTo>
                  <a:cubicBezTo>
                    <a:pt x="65" y="192"/>
                    <a:pt x="65" y="192"/>
                    <a:pt x="65" y="192"/>
                  </a:cubicBezTo>
                  <a:moveTo>
                    <a:pt x="66" y="188"/>
                  </a:moveTo>
                  <a:cubicBezTo>
                    <a:pt x="66" y="188"/>
                    <a:pt x="66" y="188"/>
                    <a:pt x="66" y="188"/>
                  </a:cubicBezTo>
                  <a:cubicBezTo>
                    <a:pt x="66" y="189"/>
                    <a:pt x="65" y="190"/>
                    <a:pt x="65" y="190"/>
                  </a:cubicBezTo>
                  <a:cubicBezTo>
                    <a:pt x="65" y="190"/>
                    <a:pt x="65" y="190"/>
                    <a:pt x="65" y="190"/>
                  </a:cubicBezTo>
                  <a:cubicBezTo>
                    <a:pt x="65" y="191"/>
                    <a:pt x="65" y="191"/>
                    <a:pt x="65" y="191"/>
                  </a:cubicBezTo>
                  <a:cubicBezTo>
                    <a:pt x="65" y="191"/>
                    <a:pt x="65" y="191"/>
                    <a:pt x="65" y="191"/>
                  </a:cubicBezTo>
                  <a:cubicBezTo>
                    <a:pt x="65" y="191"/>
                    <a:pt x="65" y="191"/>
                    <a:pt x="65" y="191"/>
                  </a:cubicBezTo>
                  <a:cubicBezTo>
                    <a:pt x="65" y="190"/>
                    <a:pt x="65" y="189"/>
                    <a:pt x="66" y="188"/>
                  </a:cubicBezTo>
                  <a:moveTo>
                    <a:pt x="67" y="186"/>
                  </a:moveTo>
                  <a:cubicBezTo>
                    <a:pt x="67" y="186"/>
                    <a:pt x="67" y="186"/>
                    <a:pt x="67" y="186"/>
                  </a:cubicBezTo>
                  <a:cubicBezTo>
                    <a:pt x="67" y="187"/>
                    <a:pt x="67" y="187"/>
                    <a:pt x="67" y="187"/>
                  </a:cubicBezTo>
                  <a:cubicBezTo>
                    <a:pt x="67" y="187"/>
                    <a:pt x="66" y="187"/>
                    <a:pt x="66" y="187"/>
                  </a:cubicBezTo>
                  <a:cubicBezTo>
                    <a:pt x="67" y="187"/>
                    <a:pt x="67" y="186"/>
                    <a:pt x="67" y="186"/>
                  </a:cubicBezTo>
                  <a:moveTo>
                    <a:pt x="68" y="185"/>
                  </a:moveTo>
                  <a:cubicBezTo>
                    <a:pt x="68" y="185"/>
                    <a:pt x="68" y="185"/>
                    <a:pt x="68" y="185"/>
                  </a:cubicBezTo>
                  <a:cubicBezTo>
                    <a:pt x="68" y="185"/>
                    <a:pt x="68" y="185"/>
                    <a:pt x="68" y="185"/>
                  </a:cubicBezTo>
                  <a:cubicBezTo>
                    <a:pt x="67" y="185"/>
                    <a:pt x="67" y="185"/>
                    <a:pt x="67" y="185"/>
                  </a:cubicBezTo>
                  <a:cubicBezTo>
                    <a:pt x="67" y="185"/>
                    <a:pt x="67" y="185"/>
                    <a:pt x="68" y="185"/>
                  </a:cubicBezTo>
                  <a:cubicBezTo>
                    <a:pt x="68" y="185"/>
                    <a:pt x="68" y="185"/>
                    <a:pt x="68" y="185"/>
                  </a:cubicBezTo>
                  <a:moveTo>
                    <a:pt x="68" y="184"/>
                  </a:moveTo>
                  <a:cubicBezTo>
                    <a:pt x="68" y="184"/>
                    <a:pt x="68" y="184"/>
                    <a:pt x="68" y="184"/>
                  </a:cubicBezTo>
                  <a:cubicBezTo>
                    <a:pt x="68" y="184"/>
                    <a:pt x="68" y="184"/>
                    <a:pt x="68" y="184"/>
                  </a:cubicBezTo>
                  <a:cubicBezTo>
                    <a:pt x="68" y="185"/>
                    <a:pt x="68" y="185"/>
                    <a:pt x="68" y="185"/>
                  </a:cubicBezTo>
                  <a:cubicBezTo>
                    <a:pt x="68" y="184"/>
                    <a:pt x="68" y="184"/>
                    <a:pt x="68" y="184"/>
                  </a:cubicBezTo>
                  <a:cubicBezTo>
                    <a:pt x="68" y="184"/>
                    <a:pt x="68" y="184"/>
                    <a:pt x="68" y="184"/>
                  </a:cubicBezTo>
                  <a:moveTo>
                    <a:pt x="69" y="182"/>
                  </a:moveTo>
                  <a:cubicBezTo>
                    <a:pt x="69" y="182"/>
                    <a:pt x="69" y="182"/>
                    <a:pt x="69" y="182"/>
                  </a:cubicBezTo>
                  <a:cubicBezTo>
                    <a:pt x="69" y="182"/>
                    <a:pt x="69" y="182"/>
                    <a:pt x="69" y="182"/>
                  </a:cubicBezTo>
                  <a:cubicBezTo>
                    <a:pt x="69" y="182"/>
                    <a:pt x="69" y="182"/>
                    <a:pt x="69" y="182"/>
                  </a:cubicBezTo>
                  <a:moveTo>
                    <a:pt x="70" y="180"/>
                  </a:moveTo>
                  <a:cubicBezTo>
                    <a:pt x="70" y="180"/>
                    <a:pt x="70" y="180"/>
                    <a:pt x="70" y="180"/>
                  </a:cubicBezTo>
                  <a:cubicBezTo>
                    <a:pt x="70" y="180"/>
                    <a:pt x="70" y="181"/>
                    <a:pt x="69" y="181"/>
                  </a:cubicBezTo>
                  <a:cubicBezTo>
                    <a:pt x="69" y="182"/>
                    <a:pt x="69" y="182"/>
                    <a:pt x="69" y="182"/>
                  </a:cubicBezTo>
                  <a:cubicBezTo>
                    <a:pt x="70" y="181"/>
                    <a:pt x="70" y="180"/>
                    <a:pt x="70" y="180"/>
                  </a:cubicBezTo>
                  <a:moveTo>
                    <a:pt x="71" y="179"/>
                  </a:moveTo>
                  <a:cubicBezTo>
                    <a:pt x="70" y="179"/>
                    <a:pt x="70" y="179"/>
                    <a:pt x="70" y="179"/>
                  </a:cubicBezTo>
                  <a:cubicBezTo>
                    <a:pt x="70" y="180"/>
                    <a:pt x="70" y="180"/>
                    <a:pt x="70" y="180"/>
                  </a:cubicBezTo>
                  <a:cubicBezTo>
                    <a:pt x="71" y="179"/>
                    <a:pt x="71" y="179"/>
                    <a:pt x="71" y="179"/>
                  </a:cubicBezTo>
                  <a:moveTo>
                    <a:pt x="72" y="177"/>
                  </a:moveTo>
                  <a:cubicBezTo>
                    <a:pt x="71" y="177"/>
                    <a:pt x="71" y="178"/>
                    <a:pt x="71" y="178"/>
                  </a:cubicBezTo>
                  <a:cubicBezTo>
                    <a:pt x="71" y="178"/>
                    <a:pt x="71" y="177"/>
                    <a:pt x="72" y="177"/>
                  </a:cubicBezTo>
                  <a:moveTo>
                    <a:pt x="73" y="174"/>
                  </a:moveTo>
                  <a:cubicBezTo>
                    <a:pt x="73" y="174"/>
                    <a:pt x="73" y="175"/>
                    <a:pt x="72" y="175"/>
                  </a:cubicBezTo>
                  <a:cubicBezTo>
                    <a:pt x="73" y="175"/>
                    <a:pt x="73" y="174"/>
                    <a:pt x="73" y="174"/>
                  </a:cubicBezTo>
                  <a:moveTo>
                    <a:pt x="73" y="173"/>
                  </a:moveTo>
                  <a:cubicBezTo>
                    <a:pt x="73" y="173"/>
                    <a:pt x="73" y="173"/>
                    <a:pt x="73" y="173"/>
                  </a:cubicBezTo>
                  <a:cubicBezTo>
                    <a:pt x="73" y="173"/>
                    <a:pt x="73" y="173"/>
                    <a:pt x="73" y="173"/>
                  </a:cubicBezTo>
                  <a:cubicBezTo>
                    <a:pt x="73" y="173"/>
                    <a:pt x="73" y="173"/>
                    <a:pt x="73" y="173"/>
                  </a:cubicBezTo>
                  <a:cubicBezTo>
                    <a:pt x="73" y="173"/>
                    <a:pt x="73" y="173"/>
                    <a:pt x="73" y="173"/>
                  </a:cubicBezTo>
                  <a:cubicBezTo>
                    <a:pt x="73" y="173"/>
                    <a:pt x="73" y="173"/>
                    <a:pt x="73" y="173"/>
                  </a:cubicBezTo>
                  <a:moveTo>
                    <a:pt x="47" y="146"/>
                  </a:moveTo>
                  <a:cubicBezTo>
                    <a:pt x="31" y="166"/>
                    <a:pt x="18" y="195"/>
                    <a:pt x="0" y="220"/>
                  </a:cubicBezTo>
                  <a:cubicBezTo>
                    <a:pt x="0" y="220"/>
                    <a:pt x="0" y="220"/>
                    <a:pt x="0" y="220"/>
                  </a:cubicBezTo>
                  <a:cubicBezTo>
                    <a:pt x="18" y="195"/>
                    <a:pt x="31" y="166"/>
                    <a:pt x="47" y="146"/>
                  </a:cubicBezTo>
                  <a:moveTo>
                    <a:pt x="73" y="128"/>
                  </a:moveTo>
                  <a:cubicBezTo>
                    <a:pt x="72" y="128"/>
                    <a:pt x="72" y="128"/>
                    <a:pt x="72" y="128"/>
                  </a:cubicBezTo>
                  <a:cubicBezTo>
                    <a:pt x="68" y="129"/>
                    <a:pt x="65" y="131"/>
                    <a:pt x="62" y="133"/>
                  </a:cubicBezTo>
                  <a:cubicBezTo>
                    <a:pt x="65" y="131"/>
                    <a:pt x="68" y="129"/>
                    <a:pt x="72" y="128"/>
                  </a:cubicBezTo>
                  <a:cubicBezTo>
                    <a:pt x="72" y="128"/>
                    <a:pt x="72" y="128"/>
                    <a:pt x="73" y="128"/>
                  </a:cubicBezTo>
                  <a:moveTo>
                    <a:pt x="80" y="126"/>
                  </a:moveTo>
                  <a:cubicBezTo>
                    <a:pt x="80" y="126"/>
                    <a:pt x="80" y="126"/>
                    <a:pt x="80" y="126"/>
                  </a:cubicBezTo>
                  <a:cubicBezTo>
                    <a:pt x="80" y="126"/>
                    <a:pt x="79" y="126"/>
                    <a:pt x="79" y="126"/>
                  </a:cubicBezTo>
                  <a:cubicBezTo>
                    <a:pt x="79" y="126"/>
                    <a:pt x="80" y="126"/>
                    <a:pt x="80" y="126"/>
                  </a:cubicBezTo>
                  <a:moveTo>
                    <a:pt x="100" y="123"/>
                  </a:moveTo>
                  <a:cubicBezTo>
                    <a:pt x="100" y="124"/>
                    <a:pt x="100" y="124"/>
                    <a:pt x="100" y="124"/>
                  </a:cubicBezTo>
                  <a:cubicBezTo>
                    <a:pt x="99" y="126"/>
                    <a:pt x="98" y="127"/>
                    <a:pt x="97" y="128"/>
                  </a:cubicBezTo>
                  <a:cubicBezTo>
                    <a:pt x="98" y="127"/>
                    <a:pt x="99" y="126"/>
                    <a:pt x="100" y="124"/>
                  </a:cubicBezTo>
                  <a:cubicBezTo>
                    <a:pt x="100" y="124"/>
                    <a:pt x="100" y="124"/>
                    <a:pt x="100" y="123"/>
                  </a:cubicBezTo>
                  <a:moveTo>
                    <a:pt x="103" y="119"/>
                  </a:moveTo>
                  <a:cubicBezTo>
                    <a:pt x="102" y="120"/>
                    <a:pt x="101" y="122"/>
                    <a:pt x="101" y="123"/>
                  </a:cubicBezTo>
                  <a:cubicBezTo>
                    <a:pt x="101" y="123"/>
                    <a:pt x="101" y="123"/>
                    <a:pt x="101" y="123"/>
                  </a:cubicBezTo>
                  <a:cubicBezTo>
                    <a:pt x="101" y="122"/>
                    <a:pt x="102" y="121"/>
                    <a:pt x="103" y="119"/>
                  </a:cubicBezTo>
                  <a:moveTo>
                    <a:pt x="111" y="106"/>
                  </a:moveTo>
                  <a:cubicBezTo>
                    <a:pt x="110" y="107"/>
                    <a:pt x="109" y="108"/>
                    <a:pt x="108" y="110"/>
                  </a:cubicBezTo>
                  <a:cubicBezTo>
                    <a:pt x="108" y="110"/>
                    <a:pt x="108" y="110"/>
                    <a:pt x="108" y="110"/>
                  </a:cubicBezTo>
                  <a:cubicBezTo>
                    <a:pt x="107" y="113"/>
                    <a:pt x="105" y="115"/>
                    <a:pt x="104" y="118"/>
                  </a:cubicBezTo>
                  <a:cubicBezTo>
                    <a:pt x="103" y="118"/>
                    <a:pt x="103" y="118"/>
                    <a:pt x="103" y="118"/>
                  </a:cubicBezTo>
                  <a:cubicBezTo>
                    <a:pt x="103" y="118"/>
                    <a:pt x="103" y="118"/>
                    <a:pt x="103" y="118"/>
                  </a:cubicBezTo>
                  <a:cubicBezTo>
                    <a:pt x="103" y="118"/>
                    <a:pt x="103" y="118"/>
                    <a:pt x="103" y="118"/>
                  </a:cubicBezTo>
                  <a:cubicBezTo>
                    <a:pt x="106" y="114"/>
                    <a:pt x="108" y="110"/>
                    <a:pt x="111" y="106"/>
                  </a:cubicBezTo>
                  <a:moveTo>
                    <a:pt x="128" y="79"/>
                  </a:moveTo>
                  <a:cubicBezTo>
                    <a:pt x="128" y="79"/>
                    <a:pt x="128" y="79"/>
                    <a:pt x="128" y="79"/>
                  </a:cubicBezTo>
                  <a:cubicBezTo>
                    <a:pt x="127" y="81"/>
                    <a:pt x="125" y="83"/>
                    <a:pt x="123" y="86"/>
                  </a:cubicBezTo>
                  <a:cubicBezTo>
                    <a:pt x="123" y="87"/>
                    <a:pt x="123" y="87"/>
                    <a:pt x="123" y="87"/>
                  </a:cubicBezTo>
                  <a:cubicBezTo>
                    <a:pt x="121" y="89"/>
                    <a:pt x="120" y="91"/>
                    <a:pt x="118" y="94"/>
                  </a:cubicBezTo>
                  <a:cubicBezTo>
                    <a:pt x="118" y="94"/>
                    <a:pt x="118" y="94"/>
                    <a:pt x="118" y="94"/>
                  </a:cubicBezTo>
                  <a:cubicBezTo>
                    <a:pt x="116" y="97"/>
                    <a:pt x="115" y="99"/>
                    <a:pt x="113" y="102"/>
                  </a:cubicBezTo>
                  <a:cubicBezTo>
                    <a:pt x="113" y="102"/>
                    <a:pt x="113" y="102"/>
                    <a:pt x="113" y="102"/>
                  </a:cubicBezTo>
                  <a:cubicBezTo>
                    <a:pt x="118" y="94"/>
                    <a:pt x="123" y="86"/>
                    <a:pt x="128" y="79"/>
                  </a:cubicBezTo>
                  <a:moveTo>
                    <a:pt x="133" y="72"/>
                  </a:moveTo>
                  <a:cubicBezTo>
                    <a:pt x="132" y="73"/>
                    <a:pt x="132" y="74"/>
                    <a:pt x="131" y="75"/>
                  </a:cubicBezTo>
                  <a:cubicBezTo>
                    <a:pt x="132" y="74"/>
                    <a:pt x="132" y="73"/>
                    <a:pt x="133" y="72"/>
                  </a:cubicBezTo>
                  <a:moveTo>
                    <a:pt x="140" y="62"/>
                  </a:moveTo>
                  <a:cubicBezTo>
                    <a:pt x="140" y="62"/>
                    <a:pt x="140" y="63"/>
                    <a:pt x="139" y="63"/>
                  </a:cubicBezTo>
                  <a:cubicBezTo>
                    <a:pt x="139" y="63"/>
                    <a:pt x="139" y="63"/>
                    <a:pt x="139" y="63"/>
                  </a:cubicBezTo>
                  <a:cubicBezTo>
                    <a:pt x="139" y="63"/>
                    <a:pt x="140" y="63"/>
                    <a:pt x="140" y="62"/>
                  </a:cubicBezTo>
                  <a:moveTo>
                    <a:pt x="161" y="37"/>
                  </a:moveTo>
                  <a:cubicBezTo>
                    <a:pt x="161" y="37"/>
                    <a:pt x="161" y="37"/>
                    <a:pt x="161" y="37"/>
                  </a:cubicBezTo>
                  <a:cubicBezTo>
                    <a:pt x="161" y="37"/>
                    <a:pt x="161" y="37"/>
                    <a:pt x="161" y="37"/>
                  </a:cubicBezTo>
                  <a:cubicBezTo>
                    <a:pt x="161" y="37"/>
                    <a:pt x="161" y="37"/>
                    <a:pt x="161" y="37"/>
                  </a:cubicBezTo>
                  <a:moveTo>
                    <a:pt x="178" y="22"/>
                  </a:moveTo>
                  <a:cubicBezTo>
                    <a:pt x="178" y="22"/>
                    <a:pt x="178" y="22"/>
                    <a:pt x="178" y="22"/>
                  </a:cubicBezTo>
                  <a:cubicBezTo>
                    <a:pt x="176" y="23"/>
                    <a:pt x="174" y="25"/>
                    <a:pt x="172" y="26"/>
                  </a:cubicBezTo>
                  <a:cubicBezTo>
                    <a:pt x="172" y="26"/>
                    <a:pt x="172" y="26"/>
                    <a:pt x="172" y="26"/>
                  </a:cubicBezTo>
                  <a:cubicBezTo>
                    <a:pt x="174" y="25"/>
                    <a:pt x="176" y="23"/>
                    <a:pt x="178" y="22"/>
                  </a:cubicBezTo>
                  <a:moveTo>
                    <a:pt x="181" y="19"/>
                  </a:moveTo>
                  <a:cubicBezTo>
                    <a:pt x="180" y="20"/>
                    <a:pt x="179" y="21"/>
                    <a:pt x="178" y="22"/>
                  </a:cubicBezTo>
                  <a:cubicBezTo>
                    <a:pt x="179" y="21"/>
                    <a:pt x="180" y="20"/>
                    <a:pt x="181" y="19"/>
                  </a:cubicBezTo>
                  <a:moveTo>
                    <a:pt x="189" y="15"/>
                  </a:moveTo>
                  <a:cubicBezTo>
                    <a:pt x="189" y="15"/>
                    <a:pt x="189" y="15"/>
                    <a:pt x="189" y="15"/>
                  </a:cubicBezTo>
                  <a:cubicBezTo>
                    <a:pt x="187" y="16"/>
                    <a:pt x="185" y="17"/>
                    <a:pt x="183" y="18"/>
                  </a:cubicBezTo>
                  <a:cubicBezTo>
                    <a:pt x="183" y="18"/>
                    <a:pt x="183" y="18"/>
                    <a:pt x="183" y="18"/>
                  </a:cubicBezTo>
                  <a:cubicBezTo>
                    <a:pt x="185" y="17"/>
                    <a:pt x="187" y="16"/>
                    <a:pt x="189" y="15"/>
                  </a:cubicBezTo>
                  <a:cubicBezTo>
                    <a:pt x="189" y="15"/>
                    <a:pt x="189" y="15"/>
                    <a:pt x="189" y="15"/>
                  </a:cubicBezTo>
                  <a:moveTo>
                    <a:pt x="208" y="8"/>
                  </a:moveTo>
                  <a:cubicBezTo>
                    <a:pt x="208" y="8"/>
                    <a:pt x="208" y="8"/>
                    <a:pt x="208" y="8"/>
                  </a:cubicBezTo>
                  <a:cubicBezTo>
                    <a:pt x="208" y="8"/>
                    <a:pt x="208" y="8"/>
                    <a:pt x="207" y="8"/>
                  </a:cubicBezTo>
                  <a:cubicBezTo>
                    <a:pt x="208" y="8"/>
                    <a:pt x="208" y="8"/>
                    <a:pt x="208" y="8"/>
                  </a:cubicBezTo>
                  <a:moveTo>
                    <a:pt x="229" y="3"/>
                  </a:moveTo>
                  <a:cubicBezTo>
                    <a:pt x="229" y="3"/>
                    <a:pt x="229" y="3"/>
                    <a:pt x="229" y="3"/>
                  </a:cubicBezTo>
                  <a:cubicBezTo>
                    <a:pt x="227" y="3"/>
                    <a:pt x="226" y="4"/>
                    <a:pt x="224" y="4"/>
                  </a:cubicBezTo>
                  <a:cubicBezTo>
                    <a:pt x="223" y="4"/>
                    <a:pt x="223" y="4"/>
                    <a:pt x="223" y="4"/>
                  </a:cubicBezTo>
                  <a:cubicBezTo>
                    <a:pt x="222" y="4"/>
                    <a:pt x="221" y="4"/>
                    <a:pt x="219" y="5"/>
                  </a:cubicBezTo>
                  <a:cubicBezTo>
                    <a:pt x="222" y="4"/>
                    <a:pt x="226" y="3"/>
                    <a:pt x="229" y="3"/>
                  </a:cubicBezTo>
                  <a:moveTo>
                    <a:pt x="250" y="0"/>
                  </a:moveTo>
                  <a:cubicBezTo>
                    <a:pt x="244" y="0"/>
                    <a:pt x="236" y="1"/>
                    <a:pt x="228" y="2"/>
                  </a:cubicBezTo>
                  <a:cubicBezTo>
                    <a:pt x="236" y="1"/>
                    <a:pt x="243" y="0"/>
                    <a:pt x="250" y="0"/>
                  </a:cubicBezTo>
                  <a:cubicBezTo>
                    <a:pt x="250" y="0"/>
                    <a:pt x="250" y="0"/>
                    <a:pt x="250" y="0"/>
                  </a:cubicBezTo>
                </a:path>
              </a:pathLst>
            </a:custGeom>
            <a:solidFill>
              <a:srgbClr val="A7A9AC"/>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19" name="Freeform 8"/>
            <p:cNvSpPr/>
            <p:nvPr/>
          </p:nvSpPr>
          <p:spPr bwMode="auto">
            <a:xfrm>
              <a:off x="5348288" y="5462588"/>
              <a:ext cx="0" cy="63500"/>
            </a:xfrm>
            <a:custGeom>
              <a:avLst/>
              <a:gdLst>
                <a:gd name="T0" fmla="*/ 0 h 3"/>
                <a:gd name="T1" fmla="*/ 0 h 3"/>
                <a:gd name="T2" fmla="*/ 3 h 3"/>
                <a:gd name="T3" fmla="*/ 3 h 3"/>
                <a:gd name="T4" fmla="*/ 0 h 3"/>
              </a:gdLst>
              <a:ahLst/>
              <a:cxnLst>
                <a:cxn ang="0">
                  <a:pos x="0" y="T0"/>
                </a:cxn>
                <a:cxn ang="0">
                  <a:pos x="0" y="T1"/>
                </a:cxn>
                <a:cxn ang="0">
                  <a:pos x="0" y="T2"/>
                </a:cxn>
                <a:cxn ang="0">
                  <a:pos x="0" y="T3"/>
                </a:cxn>
                <a:cxn ang="0">
                  <a:pos x="0" y="T4"/>
                </a:cxn>
              </a:cxnLst>
              <a:rect l="0" t="0" r="r" b="b"/>
              <a:pathLst>
                <a:path h="3">
                  <a:moveTo>
                    <a:pt x="0" y="0"/>
                  </a:moveTo>
                  <a:cubicBezTo>
                    <a:pt x="0" y="0"/>
                    <a:pt x="0" y="0"/>
                    <a:pt x="0" y="0"/>
                  </a:cubicBezTo>
                  <a:cubicBezTo>
                    <a:pt x="0" y="3"/>
                    <a:pt x="0" y="3"/>
                    <a:pt x="0" y="3"/>
                  </a:cubicBezTo>
                  <a:cubicBezTo>
                    <a:pt x="0" y="3"/>
                    <a:pt x="0" y="3"/>
                    <a:pt x="0" y="3"/>
                  </a:cubicBezTo>
                  <a:cubicBezTo>
                    <a:pt x="0" y="0"/>
                    <a:pt x="0" y="0"/>
                    <a:pt x="0" y="0"/>
                  </a:cubicBezTo>
                </a:path>
              </a:pathLst>
            </a:custGeom>
            <a:solidFill>
              <a:srgbClr val="6D5237"/>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20" name="Freeform 9"/>
            <p:cNvSpPr/>
            <p:nvPr/>
          </p:nvSpPr>
          <p:spPr bwMode="auto">
            <a:xfrm>
              <a:off x="4481513" y="5630863"/>
              <a:ext cx="866775" cy="1455738"/>
            </a:xfrm>
            <a:custGeom>
              <a:avLst/>
              <a:gdLst>
                <a:gd name="T0" fmla="*/ 39 w 41"/>
                <a:gd name="T1" fmla="*/ 0 h 69"/>
                <a:gd name="T2" fmla="*/ 31 w 41"/>
                <a:gd name="T3" fmla="*/ 8 h 69"/>
                <a:gd name="T4" fmla="*/ 13 w 41"/>
                <a:gd name="T5" fmla="*/ 33 h 69"/>
                <a:gd name="T6" fmla="*/ 3 w 41"/>
                <a:gd name="T7" fmla="*/ 69 h 69"/>
                <a:gd name="T8" fmla="*/ 5 w 41"/>
                <a:gd name="T9" fmla="*/ 69 h 69"/>
                <a:gd name="T10" fmla="*/ 41 w 41"/>
                <a:gd name="T11" fmla="*/ 1 h 69"/>
                <a:gd name="T12" fmla="*/ 39 w 41"/>
                <a:gd name="T13" fmla="*/ 0 h 69"/>
              </a:gdLst>
              <a:ahLst/>
              <a:cxnLst>
                <a:cxn ang="0">
                  <a:pos x="T0" y="T1"/>
                </a:cxn>
                <a:cxn ang="0">
                  <a:pos x="T2" y="T3"/>
                </a:cxn>
                <a:cxn ang="0">
                  <a:pos x="T4" y="T5"/>
                </a:cxn>
                <a:cxn ang="0">
                  <a:pos x="T6" y="T7"/>
                </a:cxn>
                <a:cxn ang="0">
                  <a:pos x="T8" y="T9"/>
                </a:cxn>
                <a:cxn ang="0">
                  <a:pos x="T10" y="T11"/>
                </a:cxn>
                <a:cxn ang="0">
                  <a:pos x="T12" y="T13"/>
                </a:cxn>
              </a:cxnLst>
              <a:rect l="0" t="0" r="r" b="b"/>
              <a:pathLst>
                <a:path w="41" h="69">
                  <a:moveTo>
                    <a:pt x="39" y="0"/>
                  </a:moveTo>
                  <a:cubicBezTo>
                    <a:pt x="36" y="2"/>
                    <a:pt x="34" y="5"/>
                    <a:pt x="31" y="8"/>
                  </a:cubicBezTo>
                  <a:cubicBezTo>
                    <a:pt x="25" y="16"/>
                    <a:pt x="19" y="24"/>
                    <a:pt x="13" y="33"/>
                  </a:cubicBezTo>
                  <a:cubicBezTo>
                    <a:pt x="0" y="55"/>
                    <a:pt x="3" y="69"/>
                    <a:pt x="3" y="69"/>
                  </a:cubicBezTo>
                  <a:cubicBezTo>
                    <a:pt x="3" y="69"/>
                    <a:pt x="3" y="69"/>
                    <a:pt x="5" y="69"/>
                  </a:cubicBezTo>
                  <a:cubicBezTo>
                    <a:pt x="5" y="66"/>
                    <a:pt x="3" y="37"/>
                    <a:pt x="41" y="1"/>
                  </a:cubicBezTo>
                  <a:cubicBezTo>
                    <a:pt x="39" y="0"/>
                    <a:pt x="39" y="0"/>
                    <a:pt x="39" y="0"/>
                  </a:cubicBezTo>
                </a:path>
              </a:pathLst>
            </a:custGeom>
            <a:solidFill>
              <a:srgbClr val="A7A9AC"/>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21" name="Freeform 10"/>
            <p:cNvSpPr/>
            <p:nvPr/>
          </p:nvSpPr>
          <p:spPr bwMode="auto">
            <a:xfrm>
              <a:off x="4756150" y="5800725"/>
              <a:ext cx="381000" cy="527050"/>
            </a:xfrm>
            <a:custGeom>
              <a:avLst/>
              <a:gdLst>
                <a:gd name="T0" fmla="*/ 18 w 18"/>
                <a:gd name="T1" fmla="*/ 0 h 25"/>
                <a:gd name="T2" fmla="*/ 0 w 18"/>
                <a:gd name="T3" fmla="*/ 25 h 25"/>
                <a:gd name="T4" fmla="*/ 18 w 18"/>
                <a:gd name="T5" fmla="*/ 0 h 25"/>
              </a:gdLst>
              <a:ahLst/>
              <a:cxnLst>
                <a:cxn ang="0">
                  <a:pos x="T0" y="T1"/>
                </a:cxn>
                <a:cxn ang="0">
                  <a:pos x="T2" y="T3"/>
                </a:cxn>
                <a:cxn ang="0">
                  <a:pos x="T4" y="T5"/>
                </a:cxn>
              </a:cxnLst>
              <a:rect l="0" t="0" r="r" b="b"/>
              <a:pathLst>
                <a:path w="18" h="25">
                  <a:moveTo>
                    <a:pt x="18" y="0"/>
                  </a:moveTo>
                  <a:cubicBezTo>
                    <a:pt x="10" y="9"/>
                    <a:pt x="4" y="17"/>
                    <a:pt x="0" y="25"/>
                  </a:cubicBezTo>
                  <a:cubicBezTo>
                    <a:pt x="6" y="16"/>
                    <a:pt x="12" y="8"/>
                    <a:pt x="18" y="0"/>
                  </a:cubicBezTo>
                </a:path>
              </a:pathLst>
            </a:custGeom>
            <a:solidFill>
              <a:srgbClr val="6D5237"/>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36" name="Freeform 11"/>
            <p:cNvSpPr/>
            <p:nvPr/>
          </p:nvSpPr>
          <p:spPr bwMode="auto">
            <a:xfrm>
              <a:off x="5370514" y="5060950"/>
              <a:ext cx="1098550" cy="992188"/>
            </a:xfrm>
            <a:custGeom>
              <a:avLst/>
              <a:gdLst>
                <a:gd name="T0" fmla="*/ 692 w 692"/>
                <a:gd name="T1" fmla="*/ 585 h 625"/>
                <a:gd name="T2" fmla="*/ 0 w 692"/>
                <a:gd name="T3" fmla="*/ 0 h 625"/>
                <a:gd name="T4" fmla="*/ 26 w 692"/>
                <a:gd name="T5" fmla="*/ 333 h 625"/>
                <a:gd name="T6" fmla="*/ 359 w 692"/>
                <a:gd name="T7" fmla="*/ 625 h 625"/>
                <a:gd name="T8" fmla="*/ 692 w 692"/>
                <a:gd name="T9" fmla="*/ 585 h 625"/>
              </a:gdLst>
              <a:ahLst/>
              <a:cxnLst>
                <a:cxn ang="0">
                  <a:pos x="T0" y="T1"/>
                </a:cxn>
                <a:cxn ang="0">
                  <a:pos x="T2" y="T3"/>
                </a:cxn>
                <a:cxn ang="0">
                  <a:pos x="T4" y="T5"/>
                </a:cxn>
                <a:cxn ang="0">
                  <a:pos x="T6" y="T7"/>
                </a:cxn>
                <a:cxn ang="0">
                  <a:pos x="T8" y="T9"/>
                </a:cxn>
              </a:cxnLst>
              <a:rect l="0" t="0" r="r" b="b"/>
              <a:pathLst>
                <a:path w="692" h="625">
                  <a:moveTo>
                    <a:pt x="692" y="585"/>
                  </a:moveTo>
                  <a:lnTo>
                    <a:pt x="0" y="0"/>
                  </a:lnTo>
                  <a:lnTo>
                    <a:pt x="26" y="333"/>
                  </a:lnTo>
                  <a:lnTo>
                    <a:pt x="359" y="625"/>
                  </a:lnTo>
                  <a:lnTo>
                    <a:pt x="692" y="585"/>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37" name="Freeform 12"/>
            <p:cNvSpPr/>
            <p:nvPr/>
          </p:nvSpPr>
          <p:spPr bwMode="auto">
            <a:xfrm>
              <a:off x="5370513" y="5060950"/>
              <a:ext cx="1098550" cy="992188"/>
            </a:xfrm>
            <a:custGeom>
              <a:avLst/>
              <a:gdLst>
                <a:gd name="T0" fmla="*/ 692 w 692"/>
                <a:gd name="T1" fmla="*/ 585 h 625"/>
                <a:gd name="T2" fmla="*/ 0 w 692"/>
                <a:gd name="T3" fmla="*/ 0 h 625"/>
                <a:gd name="T4" fmla="*/ 26 w 692"/>
                <a:gd name="T5" fmla="*/ 333 h 625"/>
                <a:gd name="T6" fmla="*/ 359 w 692"/>
                <a:gd name="T7" fmla="*/ 625 h 625"/>
                <a:gd name="T8" fmla="*/ 692 w 692"/>
                <a:gd name="T9" fmla="*/ 585 h 625"/>
              </a:gdLst>
              <a:ahLst/>
              <a:cxnLst>
                <a:cxn ang="0">
                  <a:pos x="T0" y="T1"/>
                </a:cxn>
                <a:cxn ang="0">
                  <a:pos x="T2" y="T3"/>
                </a:cxn>
                <a:cxn ang="0">
                  <a:pos x="T4" y="T5"/>
                </a:cxn>
                <a:cxn ang="0">
                  <a:pos x="T6" y="T7"/>
                </a:cxn>
                <a:cxn ang="0">
                  <a:pos x="T8" y="T9"/>
                </a:cxn>
              </a:cxnLst>
              <a:rect l="0" t="0" r="r" b="b"/>
              <a:pathLst>
                <a:path w="692" h="625">
                  <a:moveTo>
                    <a:pt x="692" y="585"/>
                  </a:moveTo>
                  <a:lnTo>
                    <a:pt x="0" y="0"/>
                  </a:lnTo>
                  <a:lnTo>
                    <a:pt x="26" y="333"/>
                  </a:lnTo>
                  <a:lnTo>
                    <a:pt x="359" y="625"/>
                  </a:lnTo>
                  <a:lnTo>
                    <a:pt x="692" y="5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38" name="Freeform 13"/>
            <p:cNvSpPr/>
            <p:nvPr/>
          </p:nvSpPr>
          <p:spPr bwMode="auto">
            <a:xfrm>
              <a:off x="5370513" y="969962"/>
              <a:ext cx="4586288" cy="4999038"/>
            </a:xfrm>
            <a:custGeom>
              <a:avLst/>
              <a:gdLst>
                <a:gd name="T0" fmla="*/ 51 w 217"/>
                <a:gd name="T1" fmla="*/ 237 h 237"/>
                <a:gd name="T2" fmla="*/ 0 w 217"/>
                <a:gd name="T3" fmla="*/ 194 h 237"/>
                <a:gd name="T4" fmla="*/ 124 w 217"/>
                <a:gd name="T5" fmla="*/ 17 h 237"/>
                <a:gd name="T6" fmla="*/ 207 w 217"/>
                <a:gd name="T7" fmla="*/ 1 h 237"/>
                <a:gd name="T8" fmla="*/ 206 w 217"/>
                <a:gd name="T9" fmla="*/ 86 h 237"/>
                <a:gd name="T10" fmla="*/ 51 w 217"/>
                <a:gd name="T11" fmla="*/ 237 h 237"/>
              </a:gdLst>
              <a:ahLst/>
              <a:cxnLst>
                <a:cxn ang="0">
                  <a:pos x="T0" y="T1"/>
                </a:cxn>
                <a:cxn ang="0">
                  <a:pos x="T2" y="T3"/>
                </a:cxn>
                <a:cxn ang="0">
                  <a:pos x="T4" y="T5"/>
                </a:cxn>
                <a:cxn ang="0">
                  <a:pos x="T6" y="T7"/>
                </a:cxn>
                <a:cxn ang="0">
                  <a:pos x="T8" y="T9"/>
                </a:cxn>
                <a:cxn ang="0">
                  <a:pos x="T10" y="T11"/>
                </a:cxn>
              </a:cxnLst>
              <a:rect l="0" t="0" r="r" b="b"/>
              <a:pathLst>
                <a:path w="217" h="237">
                  <a:moveTo>
                    <a:pt x="51" y="237"/>
                  </a:moveTo>
                  <a:cubicBezTo>
                    <a:pt x="0" y="194"/>
                    <a:pt x="0" y="194"/>
                    <a:pt x="0" y="194"/>
                  </a:cubicBezTo>
                  <a:cubicBezTo>
                    <a:pt x="0" y="194"/>
                    <a:pt x="69" y="45"/>
                    <a:pt x="124" y="17"/>
                  </a:cubicBezTo>
                  <a:cubicBezTo>
                    <a:pt x="156" y="0"/>
                    <a:pt x="207" y="1"/>
                    <a:pt x="207" y="1"/>
                  </a:cubicBezTo>
                  <a:cubicBezTo>
                    <a:pt x="207" y="1"/>
                    <a:pt x="217" y="53"/>
                    <a:pt x="206" y="86"/>
                  </a:cubicBezTo>
                  <a:cubicBezTo>
                    <a:pt x="187" y="138"/>
                    <a:pt x="51" y="237"/>
                    <a:pt x="51" y="237"/>
                  </a:cubicBez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39" name="Freeform 14"/>
            <p:cNvSpPr/>
            <p:nvPr/>
          </p:nvSpPr>
          <p:spPr bwMode="auto">
            <a:xfrm>
              <a:off x="7483475" y="1960563"/>
              <a:ext cx="1543050" cy="1519238"/>
            </a:xfrm>
            <a:custGeom>
              <a:avLst/>
              <a:gdLst>
                <a:gd name="T0" fmla="*/ 61 w 73"/>
                <a:gd name="T1" fmla="*/ 57 h 72"/>
                <a:gd name="T2" fmla="*/ 16 w 73"/>
                <a:gd name="T3" fmla="*/ 61 h 72"/>
                <a:gd name="T4" fmla="*/ 12 w 73"/>
                <a:gd name="T5" fmla="*/ 16 h 72"/>
                <a:gd name="T6" fmla="*/ 57 w 73"/>
                <a:gd name="T7" fmla="*/ 12 h 72"/>
                <a:gd name="T8" fmla="*/ 61 w 73"/>
                <a:gd name="T9" fmla="*/ 57 h 72"/>
              </a:gdLst>
              <a:ahLst/>
              <a:cxnLst>
                <a:cxn ang="0">
                  <a:pos x="T0" y="T1"/>
                </a:cxn>
                <a:cxn ang="0">
                  <a:pos x="T2" y="T3"/>
                </a:cxn>
                <a:cxn ang="0">
                  <a:pos x="T4" y="T5"/>
                </a:cxn>
                <a:cxn ang="0">
                  <a:pos x="T6" y="T7"/>
                </a:cxn>
                <a:cxn ang="0">
                  <a:pos x="T8" y="T9"/>
                </a:cxn>
              </a:cxnLst>
              <a:rect l="0" t="0" r="r" b="b"/>
              <a:pathLst>
                <a:path w="73" h="72">
                  <a:moveTo>
                    <a:pt x="61" y="57"/>
                  </a:moveTo>
                  <a:cubicBezTo>
                    <a:pt x="50" y="71"/>
                    <a:pt x="29" y="72"/>
                    <a:pt x="16" y="61"/>
                  </a:cubicBezTo>
                  <a:cubicBezTo>
                    <a:pt x="2" y="49"/>
                    <a:pt x="0" y="29"/>
                    <a:pt x="12" y="16"/>
                  </a:cubicBezTo>
                  <a:cubicBezTo>
                    <a:pt x="23" y="2"/>
                    <a:pt x="44" y="0"/>
                    <a:pt x="57" y="12"/>
                  </a:cubicBezTo>
                  <a:cubicBezTo>
                    <a:pt x="71" y="23"/>
                    <a:pt x="73" y="44"/>
                    <a:pt x="61" y="57"/>
                  </a:cubicBezTo>
                </a:path>
              </a:pathLst>
            </a:custGeom>
            <a:solidFill>
              <a:srgbClr val="113A52"/>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40" name="Freeform 15"/>
            <p:cNvSpPr/>
            <p:nvPr/>
          </p:nvSpPr>
          <p:spPr bwMode="auto">
            <a:xfrm>
              <a:off x="7631113" y="2108200"/>
              <a:ext cx="1247775" cy="1244600"/>
            </a:xfrm>
            <a:custGeom>
              <a:avLst/>
              <a:gdLst>
                <a:gd name="T0" fmla="*/ 49 w 59"/>
                <a:gd name="T1" fmla="*/ 46 h 59"/>
                <a:gd name="T2" fmla="*/ 13 w 59"/>
                <a:gd name="T3" fmla="*/ 49 h 59"/>
                <a:gd name="T4" fmla="*/ 10 w 59"/>
                <a:gd name="T5" fmla="*/ 13 h 59"/>
                <a:gd name="T6" fmla="*/ 46 w 59"/>
                <a:gd name="T7" fmla="*/ 10 h 59"/>
                <a:gd name="T8" fmla="*/ 49 w 59"/>
                <a:gd name="T9" fmla="*/ 46 h 59"/>
              </a:gdLst>
              <a:ahLst/>
              <a:cxnLst>
                <a:cxn ang="0">
                  <a:pos x="T0" y="T1"/>
                </a:cxn>
                <a:cxn ang="0">
                  <a:pos x="T2" y="T3"/>
                </a:cxn>
                <a:cxn ang="0">
                  <a:pos x="T4" y="T5"/>
                </a:cxn>
                <a:cxn ang="0">
                  <a:pos x="T6" y="T7"/>
                </a:cxn>
                <a:cxn ang="0">
                  <a:pos x="T8" y="T9"/>
                </a:cxn>
              </a:cxnLst>
              <a:rect l="0" t="0" r="r" b="b"/>
              <a:pathLst>
                <a:path w="59" h="59">
                  <a:moveTo>
                    <a:pt x="49" y="46"/>
                  </a:moveTo>
                  <a:cubicBezTo>
                    <a:pt x="40" y="57"/>
                    <a:pt x="24" y="59"/>
                    <a:pt x="13" y="49"/>
                  </a:cubicBezTo>
                  <a:cubicBezTo>
                    <a:pt x="2" y="40"/>
                    <a:pt x="0" y="24"/>
                    <a:pt x="10" y="13"/>
                  </a:cubicBezTo>
                  <a:cubicBezTo>
                    <a:pt x="19" y="2"/>
                    <a:pt x="35" y="0"/>
                    <a:pt x="46" y="10"/>
                  </a:cubicBezTo>
                  <a:cubicBezTo>
                    <a:pt x="57" y="19"/>
                    <a:pt x="59" y="35"/>
                    <a:pt x="49" y="46"/>
                  </a:cubicBezTo>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41" name="Freeform 16"/>
            <p:cNvSpPr/>
            <p:nvPr/>
          </p:nvSpPr>
          <p:spPr bwMode="auto">
            <a:xfrm>
              <a:off x="8836025" y="969962"/>
              <a:ext cx="973138" cy="927100"/>
            </a:xfrm>
            <a:custGeom>
              <a:avLst/>
              <a:gdLst>
                <a:gd name="T0" fmla="*/ 46 w 46"/>
                <a:gd name="T1" fmla="*/ 44 h 44"/>
                <a:gd name="T2" fmla="*/ 42 w 46"/>
                <a:gd name="T3" fmla="*/ 1 h 44"/>
                <a:gd name="T4" fmla="*/ 0 w 46"/>
                <a:gd name="T5" fmla="*/ 4 h 44"/>
                <a:gd name="T6" fmla="*/ 46 w 46"/>
                <a:gd name="T7" fmla="*/ 44 h 44"/>
              </a:gdLst>
              <a:ahLst/>
              <a:cxnLst>
                <a:cxn ang="0">
                  <a:pos x="T0" y="T1"/>
                </a:cxn>
                <a:cxn ang="0">
                  <a:pos x="T2" y="T3"/>
                </a:cxn>
                <a:cxn ang="0">
                  <a:pos x="T4" y="T5"/>
                </a:cxn>
                <a:cxn ang="0">
                  <a:pos x="T6" y="T7"/>
                </a:cxn>
              </a:cxnLst>
              <a:rect l="0" t="0" r="r" b="b"/>
              <a:pathLst>
                <a:path w="46" h="44">
                  <a:moveTo>
                    <a:pt x="46" y="44"/>
                  </a:moveTo>
                  <a:cubicBezTo>
                    <a:pt x="46" y="21"/>
                    <a:pt x="42" y="1"/>
                    <a:pt x="42" y="1"/>
                  </a:cubicBezTo>
                  <a:cubicBezTo>
                    <a:pt x="42" y="1"/>
                    <a:pt x="22" y="0"/>
                    <a:pt x="0" y="4"/>
                  </a:cubicBezTo>
                  <a:cubicBezTo>
                    <a:pt x="46" y="44"/>
                    <a:pt x="46" y="44"/>
                    <a:pt x="46" y="44"/>
                  </a:cubicBezTo>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42" name="Freeform 17"/>
            <p:cNvSpPr/>
            <p:nvPr/>
          </p:nvSpPr>
          <p:spPr bwMode="auto">
            <a:xfrm>
              <a:off x="5411788" y="3500438"/>
              <a:ext cx="2430463" cy="2405063"/>
            </a:xfrm>
            <a:custGeom>
              <a:avLst/>
              <a:gdLst>
                <a:gd name="T0" fmla="*/ 0 w 115"/>
                <a:gd name="T1" fmla="*/ 69 h 114"/>
                <a:gd name="T2" fmla="*/ 54 w 115"/>
                <a:gd name="T3" fmla="*/ 114 h 114"/>
                <a:gd name="T4" fmla="*/ 115 w 115"/>
                <a:gd name="T5" fmla="*/ 65 h 114"/>
                <a:gd name="T6" fmla="*/ 37 w 115"/>
                <a:gd name="T7" fmla="*/ 0 h 114"/>
                <a:gd name="T8" fmla="*/ 0 w 115"/>
                <a:gd name="T9" fmla="*/ 69 h 114"/>
              </a:gdLst>
              <a:ahLst/>
              <a:cxnLst>
                <a:cxn ang="0">
                  <a:pos x="T0" y="T1"/>
                </a:cxn>
                <a:cxn ang="0">
                  <a:pos x="T2" y="T3"/>
                </a:cxn>
                <a:cxn ang="0">
                  <a:pos x="T4" y="T5"/>
                </a:cxn>
                <a:cxn ang="0">
                  <a:pos x="T6" y="T7"/>
                </a:cxn>
                <a:cxn ang="0">
                  <a:pos x="T8" y="T9"/>
                </a:cxn>
              </a:cxnLst>
              <a:rect l="0" t="0" r="r" b="b"/>
              <a:pathLst>
                <a:path w="115" h="114">
                  <a:moveTo>
                    <a:pt x="0" y="69"/>
                  </a:moveTo>
                  <a:cubicBezTo>
                    <a:pt x="54" y="114"/>
                    <a:pt x="54" y="114"/>
                    <a:pt x="54" y="114"/>
                  </a:cubicBezTo>
                  <a:cubicBezTo>
                    <a:pt x="63" y="107"/>
                    <a:pt x="88" y="88"/>
                    <a:pt x="115" y="65"/>
                  </a:cubicBezTo>
                  <a:cubicBezTo>
                    <a:pt x="37" y="0"/>
                    <a:pt x="37" y="0"/>
                    <a:pt x="37" y="0"/>
                  </a:cubicBezTo>
                  <a:cubicBezTo>
                    <a:pt x="19" y="30"/>
                    <a:pt x="6" y="58"/>
                    <a:pt x="0" y="69"/>
                  </a:cubicBezTo>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43" name="Freeform 18"/>
            <p:cNvSpPr/>
            <p:nvPr/>
          </p:nvSpPr>
          <p:spPr bwMode="auto">
            <a:xfrm>
              <a:off x="4016375" y="3479800"/>
              <a:ext cx="2198688" cy="2171700"/>
            </a:xfrm>
            <a:custGeom>
              <a:avLst/>
              <a:gdLst>
                <a:gd name="T0" fmla="*/ 72 w 104"/>
                <a:gd name="T1" fmla="*/ 71 h 103"/>
                <a:gd name="T2" fmla="*/ 16 w 104"/>
                <a:gd name="T3" fmla="*/ 100 h 103"/>
                <a:gd name="T4" fmla="*/ 0 w 104"/>
                <a:gd name="T5" fmla="*/ 103 h 103"/>
                <a:gd name="T6" fmla="*/ 71 w 104"/>
                <a:gd name="T7" fmla="*/ 11 h 103"/>
                <a:gd name="T8" fmla="*/ 104 w 104"/>
                <a:gd name="T9" fmla="*/ 33 h 103"/>
                <a:gd name="T10" fmla="*/ 72 w 104"/>
                <a:gd name="T11" fmla="*/ 71 h 103"/>
              </a:gdLst>
              <a:ahLst/>
              <a:cxnLst>
                <a:cxn ang="0">
                  <a:pos x="T0" y="T1"/>
                </a:cxn>
                <a:cxn ang="0">
                  <a:pos x="T2" y="T3"/>
                </a:cxn>
                <a:cxn ang="0">
                  <a:pos x="T4" y="T5"/>
                </a:cxn>
                <a:cxn ang="0">
                  <a:pos x="T6" y="T7"/>
                </a:cxn>
                <a:cxn ang="0">
                  <a:pos x="T8" y="T9"/>
                </a:cxn>
                <a:cxn ang="0">
                  <a:pos x="T10" y="T11"/>
                </a:cxn>
              </a:cxnLst>
              <a:rect l="0" t="0" r="r" b="b"/>
              <a:pathLst>
                <a:path w="104" h="103">
                  <a:moveTo>
                    <a:pt x="72" y="71"/>
                  </a:moveTo>
                  <a:cubicBezTo>
                    <a:pt x="92" y="25"/>
                    <a:pt x="16" y="100"/>
                    <a:pt x="16" y="100"/>
                  </a:cubicBezTo>
                  <a:cubicBezTo>
                    <a:pt x="0" y="103"/>
                    <a:pt x="0" y="103"/>
                    <a:pt x="0" y="103"/>
                  </a:cubicBezTo>
                  <a:cubicBezTo>
                    <a:pt x="26" y="67"/>
                    <a:pt x="41" y="22"/>
                    <a:pt x="71" y="11"/>
                  </a:cubicBezTo>
                  <a:cubicBezTo>
                    <a:pt x="103" y="0"/>
                    <a:pt x="104" y="33"/>
                    <a:pt x="104" y="33"/>
                  </a:cubicBezTo>
                  <a:cubicBezTo>
                    <a:pt x="72" y="71"/>
                    <a:pt x="72" y="71"/>
                    <a:pt x="72" y="7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44" name="Freeform 19"/>
            <p:cNvSpPr/>
            <p:nvPr/>
          </p:nvSpPr>
          <p:spPr bwMode="auto">
            <a:xfrm>
              <a:off x="6067425" y="4913313"/>
              <a:ext cx="1797050" cy="2489200"/>
            </a:xfrm>
            <a:custGeom>
              <a:avLst/>
              <a:gdLst>
                <a:gd name="T0" fmla="*/ 20 w 85"/>
                <a:gd name="T1" fmla="*/ 42 h 118"/>
                <a:gd name="T2" fmla="*/ 1 w 85"/>
                <a:gd name="T3" fmla="*/ 101 h 118"/>
                <a:gd name="T4" fmla="*/ 0 w 85"/>
                <a:gd name="T5" fmla="*/ 118 h 118"/>
                <a:gd name="T6" fmla="*/ 80 w 85"/>
                <a:gd name="T7" fmla="*/ 32 h 118"/>
                <a:gd name="T8" fmla="*/ 52 w 85"/>
                <a:gd name="T9" fmla="*/ 4 h 118"/>
                <a:gd name="T10" fmla="*/ 20 w 85"/>
                <a:gd name="T11" fmla="*/ 42 h 118"/>
              </a:gdLst>
              <a:ahLst/>
              <a:cxnLst>
                <a:cxn ang="0">
                  <a:pos x="T0" y="T1"/>
                </a:cxn>
                <a:cxn ang="0">
                  <a:pos x="T2" y="T3"/>
                </a:cxn>
                <a:cxn ang="0">
                  <a:pos x="T4" y="T5"/>
                </a:cxn>
                <a:cxn ang="0">
                  <a:pos x="T6" y="T7"/>
                </a:cxn>
                <a:cxn ang="0">
                  <a:pos x="T8" y="T9"/>
                </a:cxn>
                <a:cxn ang="0">
                  <a:pos x="T10" y="T11"/>
                </a:cxn>
              </a:cxnLst>
              <a:rect l="0" t="0" r="r" b="b"/>
              <a:pathLst>
                <a:path w="85" h="118">
                  <a:moveTo>
                    <a:pt x="20" y="42"/>
                  </a:moveTo>
                  <a:cubicBezTo>
                    <a:pt x="63" y="14"/>
                    <a:pt x="1" y="101"/>
                    <a:pt x="1" y="101"/>
                  </a:cubicBezTo>
                  <a:cubicBezTo>
                    <a:pt x="0" y="118"/>
                    <a:pt x="0" y="118"/>
                    <a:pt x="0" y="118"/>
                  </a:cubicBezTo>
                  <a:cubicBezTo>
                    <a:pt x="32" y="86"/>
                    <a:pt x="74" y="64"/>
                    <a:pt x="80" y="32"/>
                  </a:cubicBezTo>
                  <a:cubicBezTo>
                    <a:pt x="85" y="0"/>
                    <a:pt x="52" y="4"/>
                    <a:pt x="52" y="4"/>
                  </a:cubicBezTo>
                  <a:lnTo>
                    <a:pt x="20" y="4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45" name="Freeform 20"/>
            <p:cNvSpPr/>
            <p:nvPr/>
          </p:nvSpPr>
          <p:spPr bwMode="auto">
            <a:xfrm>
              <a:off x="4503738" y="5610225"/>
              <a:ext cx="1416050" cy="1476375"/>
            </a:xfrm>
            <a:custGeom>
              <a:avLst/>
              <a:gdLst>
                <a:gd name="T0" fmla="*/ 41 w 67"/>
                <a:gd name="T1" fmla="*/ 0 h 70"/>
                <a:gd name="T2" fmla="*/ 67 w 67"/>
                <a:gd name="T3" fmla="*/ 22 h 70"/>
                <a:gd name="T4" fmla="*/ 4 w 67"/>
                <a:gd name="T5" fmla="*/ 70 h 70"/>
                <a:gd name="T6" fmla="*/ 41 w 67"/>
                <a:gd name="T7" fmla="*/ 0 h 70"/>
              </a:gdLst>
              <a:ahLst/>
              <a:cxnLst>
                <a:cxn ang="0">
                  <a:pos x="T0" y="T1"/>
                </a:cxn>
                <a:cxn ang="0">
                  <a:pos x="T2" y="T3"/>
                </a:cxn>
                <a:cxn ang="0">
                  <a:pos x="T4" y="T5"/>
                </a:cxn>
                <a:cxn ang="0">
                  <a:pos x="T6" y="T7"/>
                </a:cxn>
              </a:cxnLst>
              <a:rect l="0" t="0" r="r" b="b"/>
              <a:pathLst>
                <a:path w="67" h="70">
                  <a:moveTo>
                    <a:pt x="41" y="0"/>
                  </a:moveTo>
                  <a:cubicBezTo>
                    <a:pt x="67" y="22"/>
                    <a:pt x="67" y="22"/>
                    <a:pt x="67" y="22"/>
                  </a:cubicBezTo>
                  <a:cubicBezTo>
                    <a:pt x="33" y="67"/>
                    <a:pt x="4" y="70"/>
                    <a:pt x="4" y="70"/>
                  </a:cubicBezTo>
                  <a:cubicBezTo>
                    <a:pt x="4" y="70"/>
                    <a:pt x="0" y="40"/>
                    <a:pt x="41" y="0"/>
                  </a:cubicBezTo>
                </a:path>
              </a:pathLst>
            </a:custGeom>
            <a:solidFill>
              <a:srgbClr val="FFD372"/>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46" name="Freeform 21"/>
            <p:cNvSpPr/>
            <p:nvPr/>
          </p:nvSpPr>
          <p:spPr bwMode="auto">
            <a:xfrm>
              <a:off x="4926013" y="5651500"/>
              <a:ext cx="950913" cy="1055688"/>
            </a:xfrm>
            <a:custGeom>
              <a:avLst/>
              <a:gdLst>
                <a:gd name="T0" fmla="*/ 23 w 45"/>
                <a:gd name="T1" fmla="*/ 0 h 50"/>
                <a:gd name="T2" fmla="*/ 45 w 45"/>
                <a:gd name="T3" fmla="*/ 19 h 50"/>
                <a:gd name="T4" fmla="*/ 0 w 45"/>
                <a:gd name="T5" fmla="*/ 50 h 50"/>
                <a:gd name="T6" fmla="*/ 23 w 45"/>
                <a:gd name="T7" fmla="*/ 0 h 50"/>
              </a:gdLst>
              <a:ahLst/>
              <a:cxnLst>
                <a:cxn ang="0">
                  <a:pos x="T0" y="T1"/>
                </a:cxn>
                <a:cxn ang="0">
                  <a:pos x="T2" y="T3"/>
                </a:cxn>
                <a:cxn ang="0">
                  <a:pos x="T4" y="T5"/>
                </a:cxn>
                <a:cxn ang="0">
                  <a:pos x="T6" y="T7"/>
                </a:cxn>
              </a:cxnLst>
              <a:rect l="0" t="0" r="r" b="b"/>
              <a:pathLst>
                <a:path w="45" h="50">
                  <a:moveTo>
                    <a:pt x="23" y="0"/>
                  </a:moveTo>
                  <a:cubicBezTo>
                    <a:pt x="45" y="19"/>
                    <a:pt x="45" y="19"/>
                    <a:pt x="45" y="19"/>
                  </a:cubicBezTo>
                  <a:cubicBezTo>
                    <a:pt x="29" y="38"/>
                    <a:pt x="0" y="50"/>
                    <a:pt x="0" y="50"/>
                  </a:cubicBezTo>
                  <a:cubicBezTo>
                    <a:pt x="0" y="50"/>
                    <a:pt x="7" y="16"/>
                    <a:pt x="23" y="0"/>
                  </a:cubicBezTo>
                </a:path>
              </a:pathLst>
            </a:custGeom>
            <a:solidFill>
              <a:srgbClr val="FFAC15"/>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47" name="Freeform 22"/>
            <p:cNvSpPr/>
            <p:nvPr/>
          </p:nvSpPr>
          <p:spPr bwMode="auto">
            <a:xfrm>
              <a:off x="5116513" y="5694363"/>
              <a:ext cx="719138" cy="781050"/>
            </a:xfrm>
            <a:custGeom>
              <a:avLst/>
              <a:gdLst>
                <a:gd name="T0" fmla="*/ 16 w 34"/>
                <a:gd name="T1" fmla="*/ 0 h 37"/>
                <a:gd name="T2" fmla="*/ 34 w 34"/>
                <a:gd name="T3" fmla="*/ 15 h 37"/>
                <a:gd name="T4" fmla="*/ 0 w 34"/>
                <a:gd name="T5" fmla="*/ 37 h 37"/>
                <a:gd name="T6" fmla="*/ 16 w 34"/>
                <a:gd name="T7" fmla="*/ 0 h 37"/>
              </a:gdLst>
              <a:ahLst/>
              <a:cxnLst>
                <a:cxn ang="0">
                  <a:pos x="T0" y="T1"/>
                </a:cxn>
                <a:cxn ang="0">
                  <a:pos x="T2" y="T3"/>
                </a:cxn>
                <a:cxn ang="0">
                  <a:pos x="T4" y="T5"/>
                </a:cxn>
                <a:cxn ang="0">
                  <a:pos x="T6" y="T7"/>
                </a:cxn>
              </a:cxnLst>
              <a:rect l="0" t="0" r="r" b="b"/>
              <a:pathLst>
                <a:path w="34" h="37">
                  <a:moveTo>
                    <a:pt x="16" y="0"/>
                  </a:moveTo>
                  <a:cubicBezTo>
                    <a:pt x="34" y="15"/>
                    <a:pt x="34" y="15"/>
                    <a:pt x="34" y="15"/>
                  </a:cubicBezTo>
                  <a:cubicBezTo>
                    <a:pt x="18" y="34"/>
                    <a:pt x="0" y="37"/>
                    <a:pt x="0" y="37"/>
                  </a:cubicBezTo>
                  <a:cubicBezTo>
                    <a:pt x="0" y="37"/>
                    <a:pt x="1" y="16"/>
                    <a:pt x="16" y="0"/>
                  </a:cubicBezTo>
                </a:path>
              </a:pathLst>
            </a:custGeom>
            <a:solidFill>
              <a:srgbClr val="E06153"/>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48" name="Freeform 23"/>
            <p:cNvSpPr>
              <a:spLocks noEditPoints="1"/>
            </p:cNvSpPr>
            <p:nvPr/>
          </p:nvSpPr>
          <p:spPr bwMode="auto">
            <a:xfrm>
              <a:off x="5307013" y="1117600"/>
              <a:ext cx="3275013" cy="3943350"/>
            </a:xfrm>
            <a:custGeom>
              <a:avLst/>
              <a:gdLst>
                <a:gd name="T0" fmla="*/ 0 w 155"/>
                <a:gd name="T1" fmla="*/ 187 h 187"/>
                <a:gd name="T2" fmla="*/ 0 w 155"/>
                <a:gd name="T3" fmla="*/ 187 h 187"/>
                <a:gd name="T4" fmla="*/ 1 w 155"/>
                <a:gd name="T5" fmla="*/ 186 h 187"/>
                <a:gd name="T6" fmla="*/ 2 w 155"/>
                <a:gd name="T7" fmla="*/ 183 h 187"/>
                <a:gd name="T8" fmla="*/ 2 w 155"/>
                <a:gd name="T9" fmla="*/ 182 h 187"/>
                <a:gd name="T10" fmla="*/ 3 w 155"/>
                <a:gd name="T11" fmla="*/ 181 h 187"/>
                <a:gd name="T12" fmla="*/ 3 w 155"/>
                <a:gd name="T13" fmla="*/ 180 h 187"/>
                <a:gd name="T14" fmla="*/ 4 w 155"/>
                <a:gd name="T15" fmla="*/ 180 h 187"/>
                <a:gd name="T16" fmla="*/ 4 w 155"/>
                <a:gd name="T17" fmla="*/ 180 h 187"/>
                <a:gd name="T18" fmla="*/ 5 w 155"/>
                <a:gd name="T19" fmla="*/ 177 h 187"/>
                <a:gd name="T20" fmla="*/ 5 w 155"/>
                <a:gd name="T21" fmla="*/ 177 h 187"/>
                <a:gd name="T22" fmla="*/ 5 w 155"/>
                <a:gd name="T23" fmla="*/ 177 h 187"/>
                <a:gd name="T24" fmla="*/ 5 w 155"/>
                <a:gd name="T25" fmla="*/ 177 h 187"/>
                <a:gd name="T26" fmla="*/ 5 w 155"/>
                <a:gd name="T27" fmla="*/ 177 h 187"/>
                <a:gd name="T28" fmla="*/ 7 w 155"/>
                <a:gd name="T29" fmla="*/ 174 h 187"/>
                <a:gd name="T30" fmla="*/ 7 w 155"/>
                <a:gd name="T31" fmla="*/ 173 h 187"/>
                <a:gd name="T32" fmla="*/ 8 w 155"/>
                <a:gd name="T33" fmla="*/ 170 h 187"/>
                <a:gd name="T34" fmla="*/ 8 w 155"/>
                <a:gd name="T35" fmla="*/ 172 h 187"/>
                <a:gd name="T36" fmla="*/ 8 w 155"/>
                <a:gd name="T37" fmla="*/ 171 h 187"/>
                <a:gd name="T38" fmla="*/ 8 w 155"/>
                <a:gd name="T39" fmla="*/ 170 h 187"/>
                <a:gd name="T40" fmla="*/ 9 w 155"/>
                <a:gd name="T41" fmla="*/ 169 h 187"/>
                <a:gd name="T42" fmla="*/ 9 w 155"/>
                <a:gd name="T43" fmla="*/ 169 h 187"/>
                <a:gd name="T44" fmla="*/ 33 w 155"/>
                <a:gd name="T45" fmla="*/ 123 h 187"/>
                <a:gd name="T46" fmla="*/ 33 w 155"/>
                <a:gd name="T47" fmla="*/ 124 h 187"/>
                <a:gd name="T48" fmla="*/ 33 w 155"/>
                <a:gd name="T49" fmla="*/ 123 h 187"/>
                <a:gd name="T50" fmla="*/ 37 w 155"/>
                <a:gd name="T51" fmla="*/ 118 h 187"/>
                <a:gd name="T52" fmla="*/ 36 w 155"/>
                <a:gd name="T53" fmla="*/ 118 h 187"/>
                <a:gd name="T54" fmla="*/ 37 w 155"/>
                <a:gd name="T55" fmla="*/ 118 h 187"/>
                <a:gd name="T56" fmla="*/ 39 w 155"/>
                <a:gd name="T57" fmla="*/ 113 h 187"/>
                <a:gd name="T58" fmla="*/ 39 w 155"/>
                <a:gd name="T59" fmla="*/ 114 h 187"/>
                <a:gd name="T60" fmla="*/ 39 w 155"/>
                <a:gd name="T61" fmla="*/ 113 h 187"/>
                <a:gd name="T62" fmla="*/ 47 w 155"/>
                <a:gd name="T63" fmla="*/ 101 h 187"/>
                <a:gd name="T64" fmla="*/ 49 w 155"/>
                <a:gd name="T65" fmla="*/ 97 h 187"/>
                <a:gd name="T66" fmla="*/ 64 w 155"/>
                <a:gd name="T67" fmla="*/ 74 h 187"/>
                <a:gd name="T68" fmla="*/ 67 w 155"/>
                <a:gd name="T69" fmla="*/ 70 h 187"/>
                <a:gd name="T70" fmla="*/ 69 w 155"/>
                <a:gd name="T71" fmla="*/ 67 h 187"/>
                <a:gd name="T72" fmla="*/ 70 w 155"/>
                <a:gd name="T73" fmla="*/ 65 h 187"/>
                <a:gd name="T74" fmla="*/ 75 w 155"/>
                <a:gd name="T75" fmla="*/ 58 h 187"/>
                <a:gd name="T76" fmla="*/ 76 w 155"/>
                <a:gd name="T77" fmla="*/ 57 h 187"/>
                <a:gd name="T78" fmla="*/ 81 w 155"/>
                <a:gd name="T79" fmla="*/ 51 h 187"/>
                <a:gd name="T80" fmla="*/ 86 w 155"/>
                <a:gd name="T81" fmla="*/ 44 h 187"/>
                <a:gd name="T82" fmla="*/ 92 w 155"/>
                <a:gd name="T83" fmla="*/ 38 h 187"/>
                <a:gd name="T84" fmla="*/ 108 w 155"/>
                <a:gd name="T85" fmla="*/ 21 h 187"/>
                <a:gd name="T86" fmla="*/ 97 w 155"/>
                <a:gd name="T87" fmla="*/ 32 h 187"/>
                <a:gd name="T88" fmla="*/ 103 w 155"/>
                <a:gd name="T89" fmla="*/ 26 h 187"/>
                <a:gd name="T90" fmla="*/ 108 w 155"/>
                <a:gd name="T91" fmla="*/ 21 h 187"/>
                <a:gd name="T92" fmla="*/ 114 w 155"/>
                <a:gd name="T93" fmla="*/ 17 h 187"/>
                <a:gd name="T94" fmla="*/ 114 w 155"/>
                <a:gd name="T95" fmla="*/ 17 h 187"/>
                <a:gd name="T96" fmla="*/ 117 w 155"/>
                <a:gd name="T97" fmla="*/ 14 h 187"/>
                <a:gd name="T98" fmla="*/ 119 w 155"/>
                <a:gd name="T99" fmla="*/ 13 h 187"/>
                <a:gd name="T100" fmla="*/ 125 w 155"/>
                <a:gd name="T101" fmla="*/ 10 h 187"/>
                <a:gd name="T102" fmla="*/ 130 w 155"/>
                <a:gd name="T103" fmla="*/ 8 h 187"/>
                <a:gd name="T104" fmla="*/ 134 w 155"/>
                <a:gd name="T105" fmla="*/ 6 h 187"/>
                <a:gd name="T106" fmla="*/ 139 w 155"/>
                <a:gd name="T107" fmla="*/ 4 h 187"/>
                <a:gd name="T108" fmla="*/ 155 w 155"/>
                <a:gd name="T109" fmla="*/ 0 h 187"/>
                <a:gd name="T110" fmla="*/ 144 w 155"/>
                <a:gd name="T111" fmla="*/ 3 h 187"/>
                <a:gd name="T112" fmla="*/ 150 w 155"/>
                <a:gd name="T113" fmla="*/ 1 h 187"/>
                <a:gd name="T114" fmla="*/ 154 w 155"/>
                <a:gd name="T11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5" h="187">
                  <a:moveTo>
                    <a:pt x="1" y="186"/>
                  </a:moveTo>
                  <a:cubicBezTo>
                    <a:pt x="0" y="187"/>
                    <a:pt x="0" y="187"/>
                    <a:pt x="0" y="187"/>
                  </a:cubicBezTo>
                  <a:cubicBezTo>
                    <a:pt x="1" y="187"/>
                    <a:pt x="1" y="187"/>
                    <a:pt x="1" y="187"/>
                  </a:cubicBezTo>
                  <a:cubicBezTo>
                    <a:pt x="0" y="187"/>
                    <a:pt x="0" y="187"/>
                    <a:pt x="0" y="187"/>
                  </a:cubicBezTo>
                  <a:cubicBezTo>
                    <a:pt x="0" y="187"/>
                    <a:pt x="0" y="187"/>
                    <a:pt x="0" y="187"/>
                  </a:cubicBezTo>
                  <a:cubicBezTo>
                    <a:pt x="1" y="186"/>
                    <a:pt x="1" y="186"/>
                    <a:pt x="1" y="186"/>
                  </a:cubicBezTo>
                  <a:moveTo>
                    <a:pt x="2" y="182"/>
                  </a:moveTo>
                  <a:cubicBezTo>
                    <a:pt x="2" y="183"/>
                    <a:pt x="2" y="183"/>
                    <a:pt x="2" y="183"/>
                  </a:cubicBezTo>
                  <a:cubicBezTo>
                    <a:pt x="2" y="183"/>
                    <a:pt x="2" y="183"/>
                    <a:pt x="2" y="183"/>
                  </a:cubicBezTo>
                  <a:cubicBezTo>
                    <a:pt x="2" y="183"/>
                    <a:pt x="2" y="183"/>
                    <a:pt x="2" y="182"/>
                  </a:cubicBezTo>
                  <a:moveTo>
                    <a:pt x="3" y="180"/>
                  </a:moveTo>
                  <a:cubicBezTo>
                    <a:pt x="3" y="180"/>
                    <a:pt x="3" y="181"/>
                    <a:pt x="3" y="181"/>
                  </a:cubicBezTo>
                  <a:cubicBezTo>
                    <a:pt x="3" y="180"/>
                    <a:pt x="3" y="180"/>
                    <a:pt x="3" y="180"/>
                  </a:cubicBezTo>
                  <a:cubicBezTo>
                    <a:pt x="3" y="180"/>
                    <a:pt x="3" y="180"/>
                    <a:pt x="3" y="180"/>
                  </a:cubicBezTo>
                  <a:moveTo>
                    <a:pt x="4" y="180"/>
                  </a:moveTo>
                  <a:cubicBezTo>
                    <a:pt x="4" y="180"/>
                    <a:pt x="4" y="180"/>
                    <a:pt x="4" y="180"/>
                  </a:cubicBezTo>
                  <a:cubicBezTo>
                    <a:pt x="4" y="180"/>
                    <a:pt x="4" y="180"/>
                    <a:pt x="4" y="180"/>
                  </a:cubicBezTo>
                  <a:cubicBezTo>
                    <a:pt x="4" y="180"/>
                    <a:pt x="4" y="180"/>
                    <a:pt x="4" y="180"/>
                  </a:cubicBezTo>
                  <a:moveTo>
                    <a:pt x="5" y="177"/>
                  </a:moveTo>
                  <a:cubicBezTo>
                    <a:pt x="5" y="177"/>
                    <a:pt x="5" y="177"/>
                    <a:pt x="5" y="177"/>
                  </a:cubicBezTo>
                  <a:cubicBezTo>
                    <a:pt x="5" y="178"/>
                    <a:pt x="4" y="178"/>
                    <a:pt x="4" y="179"/>
                  </a:cubicBezTo>
                  <a:cubicBezTo>
                    <a:pt x="4" y="178"/>
                    <a:pt x="5" y="178"/>
                    <a:pt x="5" y="177"/>
                  </a:cubicBezTo>
                  <a:cubicBezTo>
                    <a:pt x="5" y="177"/>
                    <a:pt x="5" y="177"/>
                    <a:pt x="5" y="177"/>
                  </a:cubicBezTo>
                  <a:moveTo>
                    <a:pt x="5" y="177"/>
                  </a:moveTo>
                  <a:cubicBezTo>
                    <a:pt x="5" y="177"/>
                    <a:pt x="5" y="177"/>
                    <a:pt x="5" y="177"/>
                  </a:cubicBezTo>
                  <a:cubicBezTo>
                    <a:pt x="5" y="177"/>
                    <a:pt x="5" y="177"/>
                    <a:pt x="5" y="177"/>
                  </a:cubicBezTo>
                  <a:cubicBezTo>
                    <a:pt x="5" y="177"/>
                    <a:pt x="5" y="177"/>
                    <a:pt x="5" y="177"/>
                  </a:cubicBezTo>
                  <a:cubicBezTo>
                    <a:pt x="5" y="177"/>
                    <a:pt x="5" y="177"/>
                    <a:pt x="5" y="177"/>
                  </a:cubicBezTo>
                  <a:moveTo>
                    <a:pt x="7" y="173"/>
                  </a:moveTo>
                  <a:cubicBezTo>
                    <a:pt x="7" y="173"/>
                    <a:pt x="7" y="174"/>
                    <a:pt x="7" y="174"/>
                  </a:cubicBezTo>
                  <a:cubicBezTo>
                    <a:pt x="7" y="174"/>
                    <a:pt x="7" y="174"/>
                    <a:pt x="7" y="174"/>
                  </a:cubicBezTo>
                  <a:cubicBezTo>
                    <a:pt x="7" y="174"/>
                    <a:pt x="7" y="173"/>
                    <a:pt x="7" y="173"/>
                  </a:cubicBezTo>
                  <a:moveTo>
                    <a:pt x="8" y="170"/>
                  </a:moveTo>
                  <a:cubicBezTo>
                    <a:pt x="8" y="170"/>
                    <a:pt x="8" y="170"/>
                    <a:pt x="8" y="170"/>
                  </a:cubicBezTo>
                  <a:cubicBezTo>
                    <a:pt x="8" y="171"/>
                    <a:pt x="8" y="171"/>
                    <a:pt x="8" y="171"/>
                  </a:cubicBezTo>
                  <a:cubicBezTo>
                    <a:pt x="8" y="171"/>
                    <a:pt x="8" y="172"/>
                    <a:pt x="8" y="172"/>
                  </a:cubicBezTo>
                  <a:cubicBezTo>
                    <a:pt x="8" y="172"/>
                    <a:pt x="8" y="172"/>
                    <a:pt x="8" y="171"/>
                  </a:cubicBezTo>
                  <a:cubicBezTo>
                    <a:pt x="8" y="171"/>
                    <a:pt x="8" y="171"/>
                    <a:pt x="8" y="171"/>
                  </a:cubicBezTo>
                  <a:cubicBezTo>
                    <a:pt x="8" y="170"/>
                    <a:pt x="8" y="170"/>
                    <a:pt x="8" y="170"/>
                  </a:cubicBezTo>
                  <a:cubicBezTo>
                    <a:pt x="8" y="170"/>
                    <a:pt x="8" y="170"/>
                    <a:pt x="8" y="170"/>
                  </a:cubicBezTo>
                  <a:moveTo>
                    <a:pt x="9" y="168"/>
                  </a:moveTo>
                  <a:cubicBezTo>
                    <a:pt x="9" y="169"/>
                    <a:pt x="9" y="169"/>
                    <a:pt x="9" y="169"/>
                  </a:cubicBezTo>
                  <a:cubicBezTo>
                    <a:pt x="9" y="169"/>
                    <a:pt x="9" y="169"/>
                    <a:pt x="9" y="169"/>
                  </a:cubicBezTo>
                  <a:cubicBezTo>
                    <a:pt x="9" y="169"/>
                    <a:pt x="9" y="169"/>
                    <a:pt x="9" y="169"/>
                  </a:cubicBezTo>
                  <a:cubicBezTo>
                    <a:pt x="9" y="168"/>
                    <a:pt x="9" y="168"/>
                    <a:pt x="9" y="168"/>
                  </a:cubicBezTo>
                  <a:moveTo>
                    <a:pt x="33" y="123"/>
                  </a:moveTo>
                  <a:cubicBezTo>
                    <a:pt x="33" y="123"/>
                    <a:pt x="33" y="123"/>
                    <a:pt x="33" y="123"/>
                  </a:cubicBezTo>
                  <a:cubicBezTo>
                    <a:pt x="33" y="124"/>
                    <a:pt x="33" y="124"/>
                    <a:pt x="33" y="124"/>
                  </a:cubicBezTo>
                  <a:cubicBezTo>
                    <a:pt x="33" y="124"/>
                    <a:pt x="33" y="124"/>
                    <a:pt x="33" y="124"/>
                  </a:cubicBezTo>
                  <a:cubicBezTo>
                    <a:pt x="33" y="123"/>
                    <a:pt x="33" y="123"/>
                    <a:pt x="33" y="123"/>
                  </a:cubicBezTo>
                  <a:cubicBezTo>
                    <a:pt x="33" y="123"/>
                    <a:pt x="33" y="123"/>
                    <a:pt x="33" y="123"/>
                  </a:cubicBezTo>
                  <a:moveTo>
                    <a:pt x="37" y="118"/>
                  </a:moveTo>
                  <a:cubicBezTo>
                    <a:pt x="37" y="118"/>
                    <a:pt x="37" y="118"/>
                    <a:pt x="37" y="118"/>
                  </a:cubicBezTo>
                  <a:cubicBezTo>
                    <a:pt x="37" y="118"/>
                    <a:pt x="36" y="118"/>
                    <a:pt x="36" y="118"/>
                  </a:cubicBezTo>
                  <a:cubicBezTo>
                    <a:pt x="36" y="118"/>
                    <a:pt x="36" y="118"/>
                    <a:pt x="37" y="118"/>
                  </a:cubicBezTo>
                  <a:cubicBezTo>
                    <a:pt x="37" y="118"/>
                    <a:pt x="37" y="118"/>
                    <a:pt x="37" y="118"/>
                  </a:cubicBezTo>
                  <a:cubicBezTo>
                    <a:pt x="37" y="118"/>
                    <a:pt x="37" y="118"/>
                    <a:pt x="37" y="118"/>
                  </a:cubicBezTo>
                  <a:moveTo>
                    <a:pt x="39" y="113"/>
                  </a:moveTo>
                  <a:cubicBezTo>
                    <a:pt x="39" y="113"/>
                    <a:pt x="39" y="113"/>
                    <a:pt x="39" y="113"/>
                  </a:cubicBezTo>
                  <a:cubicBezTo>
                    <a:pt x="39" y="113"/>
                    <a:pt x="39" y="114"/>
                    <a:pt x="39" y="114"/>
                  </a:cubicBezTo>
                  <a:cubicBezTo>
                    <a:pt x="39" y="114"/>
                    <a:pt x="39" y="114"/>
                    <a:pt x="39" y="113"/>
                  </a:cubicBezTo>
                  <a:cubicBezTo>
                    <a:pt x="39" y="113"/>
                    <a:pt x="39" y="113"/>
                    <a:pt x="39" y="113"/>
                  </a:cubicBezTo>
                  <a:moveTo>
                    <a:pt x="49" y="97"/>
                  </a:moveTo>
                  <a:cubicBezTo>
                    <a:pt x="48" y="98"/>
                    <a:pt x="47" y="100"/>
                    <a:pt x="47" y="101"/>
                  </a:cubicBezTo>
                  <a:cubicBezTo>
                    <a:pt x="47" y="100"/>
                    <a:pt x="48" y="99"/>
                    <a:pt x="49" y="97"/>
                  </a:cubicBezTo>
                  <a:cubicBezTo>
                    <a:pt x="49" y="97"/>
                    <a:pt x="49" y="97"/>
                    <a:pt x="49" y="97"/>
                  </a:cubicBezTo>
                  <a:moveTo>
                    <a:pt x="67" y="70"/>
                  </a:moveTo>
                  <a:cubicBezTo>
                    <a:pt x="66" y="71"/>
                    <a:pt x="65" y="72"/>
                    <a:pt x="64" y="74"/>
                  </a:cubicBezTo>
                  <a:cubicBezTo>
                    <a:pt x="65" y="73"/>
                    <a:pt x="65" y="73"/>
                    <a:pt x="65" y="73"/>
                  </a:cubicBezTo>
                  <a:cubicBezTo>
                    <a:pt x="65" y="72"/>
                    <a:pt x="66" y="71"/>
                    <a:pt x="67" y="70"/>
                  </a:cubicBezTo>
                  <a:moveTo>
                    <a:pt x="75" y="58"/>
                  </a:moveTo>
                  <a:cubicBezTo>
                    <a:pt x="73" y="61"/>
                    <a:pt x="71" y="64"/>
                    <a:pt x="69" y="67"/>
                  </a:cubicBezTo>
                  <a:cubicBezTo>
                    <a:pt x="69" y="67"/>
                    <a:pt x="69" y="67"/>
                    <a:pt x="69" y="66"/>
                  </a:cubicBezTo>
                  <a:cubicBezTo>
                    <a:pt x="70" y="65"/>
                    <a:pt x="70" y="65"/>
                    <a:pt x="70" y="65"/>
                  </a:cubicBezTo>
                  <a:cubicBezTo>
                    <a:pt x="72" y="63"/>
                    <a:pt x="73" y="61"/>
                    <a:pt x="75" y="59"/>
                  </a:cubicBezTo>
                  <a:cubicBezTo>
                    <a:pt x="75" y="58"/>
                    <a:pt x="75" y="58"/>
                    <a:pt x="75" y="58"/>
                  </a:cubicBezTo>
                  <a:moveTo>
                    <a:pt x="97" y="32"/>
                  </a:moveTo>
                  <a:cubicBezTo>
                    <a:pt x="90" y="40"/>
                    <a:pt x="83" y="48"/>
                    <a:pt x="76" y="57"/>
                  </a:cubicBezTo>
                  <a:cubicBezTo>
                    <a:pt x="77" y="55"/>
                    <a:pt x="79" y="54"/>
                    <a:pt x="80" y="52"/>
                  </a:cubicBezTo>
                  <a:cubicBezTo>
                    <a:pt x="81" y="51"/>
                    <a:pt x="81" y="51"/>
                    <a:pt x="81" y="51"/>
                  </a:cubicBezTo>
                  <a:cubicBezTo>
                    <a:pt x="82" y="49"/>
                    <a:pt x="84" y="47"/>
                    <a:pt x="86" y="45"/>
                  </a:cubicBezTo>
                  <a:cubicBezTo>
                    <a:pt x="86" y="44"/>
                    <a:pt x="86" y="44"/>
                    <a:pt x="86" y="44"/>
                  </a:cubicBezTo>
                  <a:cubicBezTo>
                    <a:pt x="88" y="42"/>
                    <a:pt x="90" y="40"/>
                    <a:pt x="91" y="38"/>
                  </a:cubicBezTo>
                  <a:cubicBezTo>
                    <a:pt x="92" y="38"/>
                    <a:pt x="92" y="38"/>
                    <a:pt x="92" y="38"/>
                  </a:cubicBezTo>
                  <a:cubicBezTo>
                    <a:pt x="93" y="36"/>
                    <a:pt x="95" y="34"/>
                    <a:pt x="97" y="32"/>
                  </a:cubicBezTo>
                  <a:moveTo>
                    <a:pt x="108" y="21"/>
                  </a:moveTo>
                  <a:cubicBezTo>
                    <a:pt x="104" y="25"/>
                    <a:pt x="101" y="28"/>
                    <a:pt x="97" y="32"/>
                  </a:cubicBezTo>
                  <a:cubicBezTo>
                    <a:pt x="97" y="32"/>
                    <a:pt x="97" y="32"/>
                    <a:pt x="97" y="32"/>
                  </a:cubicBezTo>
                  <a:cubicBezTo>
                    <a:pt x="99" y="30"/>
                    <a:pt x="101" y="28"/>
                    <a:pt x="102" y="27"/>
                  </a:cubicBezTo>
                  <a:cubicBezTo>
                    <a:pt x="103" y="26"/>
                    <a:pt x="103" y="26"/>
                    <a:pt x="103" y="26"/>
                  </a:cubicBezTo>
                  <a:cubicBezTo>
                    <a:pt x="105" y="25"/>
                    <a:pt x="106" y="23"/>
                    <a:pt x="108" y="22"/>
                  </a:cubicBezTo>
                  <a:cubicBezTo>
                    <a:pt x="108" y="21"/>
                    <a:pt x="108" y="21"/>
                    <a:pt x="108" y="21"/>
                  </a:cubicBezTo>
                  <a:moveTo>
                    <a:pt x="114" y="17"/>
                  </a:moveTo>
                  <a:cubicBezTo>
                    <a:pt x="114" y="17"/>
                    <a:pt x="114" y="17"/>
                    <a:pt x="114" y="17"/>
                  </a:cubicBezTo>
                  <a:cubicBezTo>
                    <a:pt x="114" y="17"/>
                    <a:pt x="114" y="17"/>
                    <a:pt x="114" y="17"/>
                  </a:cubicBezTo>
                  <a:cubicBezTo>
                    <a:pt x="114" y="17"/>
                    <a:pt x="114" y="17"/>
                    <a:pt x="114" y="17"/>
                  </a:cubicBezTo>
                  <a:moveTo>
                    <a:pt x="119" y="13"/>
                  </a:moveTo>
                  <a:cubicBezTo>
                    <a:pt x="119" y="14"/>
                    <a:pt x="118" y="14"/>
                    <a:pt x="117" y="14"/>
                  </a:cubicBezTo>
                  <a:cubicBezTo>
                    <a:pt x="118" y="14"/>
                    <a:pt x="119" y="14"/>
                    <a:pt x="119" y="13"/>
                  </a:cubicBezTo>
                  <a:cubicBezTo>
                    <a:pt x="119" y="13"/>
                    <a:pt x="119" y="13"/>
                    <a:pt x="119" y="13"/>
                  </a:cubicBezTo>
                  <a:moveTo>
                    <a:pt x="143" y="3"/>
                  </a:moveTo>
                  <a:cubicBezTo>
                    <a:pt x="137" y="5"/>
                    <a:pt x="131" y="7"/>
                    <a:pt x="125" y="10"/>
                  </a:cubicBezTo>
                  <a:cubicBezTo>
                    <a:pt x="126" y="9"/>
                    <a:pt x="128" y="9"/>
                    <a:pt x="129" y="8"/>
                  </a:cubicBezTo>
                  <a:cubicBezTo>
                    <a:pt x="129" y="8"/>
                    <a:pt x="129" y="8"/>
                    <a:pt x="130" y="8"/>
                  </a:cubicBezTo>
                  <a:cubicBezTo>
                    <a:pt x="131" y="7"/>
                    <a:pt x="132" y="6"/>
                    <a:pt x="134" y="6"/>
                  </a:cubicBezTo>
                  <a:cubicBezTo>
                    <a:pt x="134" y="6"/>
                    <a:pt x="134" y="6"/>
                    <a:pt x="134" y="6"/>
                  </a:cubicBezTo>
                  <a:cubicBezTo>
                    <a:pt x="135" y="5"/>
                    <a:pt x="137" y="5"/>
                    <a:pt x="138" y="4"/>
                  </a:cubicBezTo>
                  <a:cubicBezTo>
                    <a:pt x="139" y="4"/>
                    <a:pt x="139" y="4"/>
                    <a:pt x="139" y="4"/>
                  </a:cubicBezTo>
                  <a:cubicBezTo>
                    <a:pt x="141" y="3"/>
                    <a:pt x="142" y="3"/>
                    <a:pt x="143" y="3"/>
                  </a:cubicBezTo>
                  <a:moveTo>
                    <a:pt x="155" y="0"/>
                  </a:moveTo>
                  <a:cubicBezTo>
                    <a:pt x="152" y="1"/>
                    <a:pt x="148" y="1"/>
                    <a:pt x="144" y="3"/>
                  </a:cubicBezTo>
                  <a:cubicBezTo>
                    <a:pt x="144" y="3"/>
                    <a:pt x="144" y="3"/>
                    <a:pt x="144" y="3"/>
                  </a:cubicBezTo>
                  <a:cubicBezTo>
                    <a:pt x="145" y="2"/>
                    <a:pt x="147" y="2"/>
                    <a:pt x="149" y="1"/>
                  </a:cubicBezTo>
                  <a:cubicBezTo>
                    <a:pt x="149" y="1"/>
                    <a:pt x="149" y="1"/>
                    <a:pt x="150" y="1"/>
                  </a:cubicBezTo>
                  <a:cubicBezTo>
                    <a:pt x="151" y="1"/>
                    <a:pt x="153" y="0"/>
                    <a:pt x="154" y="0"/>
                  </a:cubicBezTo>
                  <a:cubicBezTo>
                    <a:pt x="154" y="0"/>
                    <a:pt x="154" y="0"/>
                    <a:pt x="154" y="0"/>
                  </a:cubicBezTo>
                  <a:cubicBezTo>
                    <a:pt x="155" y="0"/>
                    <a:pt x="155" y="0"/>
                    <a:pt x="155" y="0"/>
                  </a:cubicBezTo>
                </a:path>
              </a:pathLst>
            </a:custGeom>
            <a:solidFill>
              <a:srgbClr val="D1D3D4"/>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49" name="Freeform 24"/>
            <p:cNvSpPr>
              <a:spLocks noEditPoints="1"/>
            </p:cNvSpPr>
            <p:nvPr/>
          </p:nvSpPr>
          <p:spPr bwMode="auto">
            <a:xfrm>
              <a:off x="5307013" y="1011238"/>
              <a:ext cx="3930650" cy="4789488"/>
            </a:xfrm>
            <a:custGeom>
              <a:avLst/>
              <a:gdLst>
                <a:gd name="T0" fmla="*/ 2 w 186"/>
                <a:gd name="T1" fmla="*/ 218 h 227"/>
                <a:gd name="T2" fmla="*/ 7 w 186"/>
                <a:gd name="T3" fmla="*/ 222 h 227"/>
                <a:gd name="T4" fmla="*/ 15 w 186"/>
                <a:gd name="T5" fmla="*/ 226 h 227"/>
                <a:gd name="T6" fmla="*/ 12 w 186"/>
                <a:gd name="T7" fmla="*/ 200 h 227"/>
                <a:gd name="T8" fmla="*/ 12 w 186"/>
                <a:gd name="T9" fmla="*/ 200 h 227"/>
                <a:gd name="T10" fmla="*/ 9 w 186"/>
                <a:gd name="T11" fmla="*/ 173 h 227"/>
                <a:gd name="T12" fmla="*/ 9 w 186"/>
                <a:gd name="T13" fmla="*/ 174 h 227"/>
                <a:gd name="T14" fmla="*/ 8 w 186"/>
                <a:gd name="T15" fmla="*/ 175 h 227"/>
                <a:gd name="T16" fmla="*/ 8 w 186"/>
                <a:gd name="T17" fmla="*/ 177 h 227"/>
                <a:gd name="T18" fmla="*/ 7 w 186"/>
                <a:gd name="T19" fmla="*/ 179 h 227"/>
                <a:gd name="T20" fmla="*/ 5 w 186"/>
                <a:gd name="T21" fmla="*/ 182 h 227"/>
                <a:gd name="T22" fmla="*/ 5 w 186"/>
                <a:gd name="T23" fmla="*/ 182 h 227"/>
                <a:gd name="T24" fmla="*/ 4 w 186"/>
                <a:gd name="T25" fmla="*/ 185 h 227"/>
                <a:gd name="T26" fmla="*/ 4 w 186"/>
                <a:gd name="T27" fmla="*/ 185 h 227"/>
                <a:gd name="T28" fmla="*/ 3 w 186"/>
                <a:gd name="T29" fmla="*/ 186 h 227"/>
                <a:gd name="T30" fmla="*/ 2 w 186"/>
                <a:gd name="T31" fmla="*/ 188 h 227"/>
                <a:gd name="T32" fmla="*/ 0 w 186"/>
                <a:gd name="T33" fmla="*/ 192 h 227"/>
                <a:gd name="T34" fmla="*/ 4 w 186"/>
                <a:gd name="T35" fmla="*/ 208 h 227"/>
                <a:gd name="T36" fmla="*/ 11 w 186"/>
                <a:gd name="T37" fmla="*/ 199 h 227"/>
                <a:gd name="T38" fmla="*/ 11 w 186"/>
                <a:gd name="T39" fmla="*/ 173 h 227"/>
                <a:gd name="T40" fmla="*/ 164 w 186"/>
                <a:gd name="T41" fmla="*/ 2 h 227"/>
                <a:gd name="T42" fmla="*/ 155 w 186"/>
                <a:gd name="T43" fmla="*/ 5 h 227"/>
                <a:gd name="T44" fmla="*/ 150 w 186"/>
                <a:gd name="T45" fmla="*/ 6 h 227"/>
                <a:gd name="T46" fmla="*/ 144 w 186"/>
                <a:gd name="T47" fmla="*/ 8 h 227"/>
                <a:gd name="T48" fmla="*/ 138 w 186"/>
                <a:gd name="T49" fmla="*/ 9 h 227"/>
                <a:gd name="T50" fmla="*/ 130 w 186"/>
                <a:gd name="T51" fmla="*/ 13 h 227"/>
                <a:gd name="T52" fmla="*/ 125 w 186"/>
                <a:gd name="T53" fmla="*/ 15 h 227"/>
                <a:gd name="T54" fmla="*/ 117 w 186"/>
                <a:gd name="T55" fmla="*/ 19 h 227"/>
                <a:gd name="T56" fmla="*/ 114 w 186"/>
                <a:gd name="T57" fmla="*/ 22 h 227"/>
                <a:gd name="T58" fmla="*/ 103 w 186"/>
                <a:gd name="T59" fmla="*/ 31 h 227"/>
                <a:gd name="T60" fmla="*/ 97 w 186"/>
                <a:gd name="T61" fmla="*/ 37 h 227"/>
                <a:gd name="T62" fmla="*/ 91 w 186"/>
                <a:gd name="T63" fmla="*/ 43 h 227"/>
                <a:gd name="T64" fmla="*/ 81 w 186"/>
                <a:gd name="T65" fmla="*/ 56 h 227"/>
                <a:gd name="T66" fmla="*/ 75 w 186"/>
                <a:gd name="T67" fmla="*/ 63 h 227"/>
                <a:gd name="T68" fmla="*/ 69 w 186"/>
                <a:gd name="T69" fmla="*/ 71 h 227"/>
                <a:gd name="T70" fmla="*/ 65 w 186"/>
                <a:gd name="T71" fmla="*/ 78 h 227"/>
                <a:gd name="T72" fmla="*/ 49 w 186"/>
                <a:gd name="T73" fmla="*/ 102 h 227"/>
                <a:gd name="T74" fmla="*/ 39 w 186"/>
                <a:gd name="T75" fmla="*/ 118 h 227"/>
                <a:gd name="T76" fmla="*/ 37 w 186"/>
                <a:gd name="T77" fmla="*/ 123 h 227"/>
                <a:gd name="T78" fmla="*/ 36 w 186"/>
                <a:gd name="T79" fmla="*/ 123 h 227"/>
                <a:gd name="T80" fmla="*/ 33 w 186"/>
                <a:gd name="T81" fmla="*/ 128 h 227"/>
                <a:gd name="T82" fmla="*/ 127 w 186"/>
                <a:gd name="T83" fmla="*/ 15 h 227"/>
                <a:gd name="T84" fmla="*/ 186 w 186"/>
                <a:gd name="T8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6" h="227">
                  <a:moveTo>
                    <a:pt x="4" y="211"/>
                  </a:moveTo>
                  <a:cubicBezTo>
                    <a:pt x="3" y="212"/>
                    <a:pt x="3" y="213"/>
                    <a:pt x="2" y="214"/>
                  </a:cubicBezTo>
                  <a:cubicBezTo>
                    <a:pt x="2" y="218"/>
                    <a:pt x="2" y="218"/>
                    <a:pt x="2" y="218"/>
                  </a:cubicBezTo>
                  <a:cubicBezTo>
                    <a:pt x="3" y="218"/>
                    <a:pt x="3" y="218"/>
                    <a:pt x="3" y="218"/>
                  </a:cubicBezTo>
                  <a:cubicBezTo>
                    <a:pt x="3" y="218"/>
                    <a:pt x="3" y="218"/>
                    <a:pt x="3" y="218"/>
                  </a:cubicBezTo>
                  <a:cubicBezTo>
                    <a:pt x="7" y="222"/>
                    <a:pt x="7" y="222"/>
                    <a:pt x="7" y="222"/>
                  </a:cubicBezTo>
                  <a:cubicBezTo>
                    <a:pt x="7" y="222"/>
                    <a:pt x="7" y="222"/>
                    <a:pt x="7" y="222"/>
                  </a:cubicBezTo>
                  <a:cubicBezTo>
                    <a:pt x="13" y="227"/>
                    <a:pt x="13" y="227"/>
                    <a:pt x="13" y="227"/>
                  </a:cubicBezTo>
                  <a:cubicBezTo>
                    <a:pt x="15" y="226"/>
                    <a:pt x="15" y="226"/>
                    <a:pt x="15" y="226"/>
                  </a:cubicBezTo>
                  <a:cubicBezTo>
                    <a:pt x="5" y="217"/>
                    <a:pt x="5" y="217"/>
                    <a:pt x="5" y="217"/>
                  </a:cubicBezTo>
                  <a:cubicBezTo>
                    <a:pt x="4" y="211"/>
                    <a:pt x="4" y="211"/>
                    <a:pt x="4" y="211"/>
                  </a:cubicBezTo>
                  <a:moveTo>
                    <a:pt x="12" y="200"/>
                  </a:moveTo>
                  <a:cubicBezTo>
                    <a:pt x="12" y="200"/>
                    <a:pt x="12" y="200"/>
                    <a:pt x="12" y="200"/>
                  </a:cubicBezTo>
                  <a:cubicBezTo>
                    <a:pt x="26" y="211"/>
                    <a:pt x="26" y="211"/>
                    <a:pt x="26" y="211"/>
                  </a:cubicBezTo>
                  <a:cubicBezTo>
                    <a:pt x="12" y="200"/>
                    <a:pt x="12" y="200"/>
                    <a:pt x="12" y="200"/>
                  </a:cubicBezTo>
                  <a:moveTo>
                    <a:pt x="11" y="173"/>
                  </a:moveTo>
                  <a:cubicBezTo>
                    <a:pt x="11" y="173"/>
                    <a:pt x="10" y="173"/>
                    <a:pt x="9" y="173"/>
                  </a:cubicBezTo>
                  <a:cubicBezTo>
                    <a:pt x="9" y="173"/>
                    <a:pt x="9" y="173"/>
                    <a:pt x="9" y="173"/>
                  </a:cubicBezTo>
                  <a:cubicBezTo>
                    <a:pt x="9" y="173"/>
                    <a:pt x="9" y="173"/>
                    <a:pt x="9" y="173"/>
                  </a:cubicBezTo>
                  <a:cubicBezTo>
                    <a:pt x="9" y="174"/>
                    <a:pt x="9" y="174"/>
                    <a:pt x="9" y="174"/>
                  </a:cubicBezTo>
                  <a:cubicBezTo>
                    <a:pt x="9" y="174"/>
                    <a:pt x="9" y="174"/>
                    <a:pt x="9" y="174"/>
                  </a:cubicBezTo>
                  <a:cubicBezTo>
                    <a:pt x="9" y="174"/>
                    <a:pt x="9" y="174"/>
                    <a:pt x="9" y="174"/>
                  </a:cubicBezTo>
                  <a:cubicBezTo>
                    <a:pt x="9" y="174"/>
                    <a:pt x="9" y="175"/>
                    <a:pt x="8" y="175"/>
                  </a:cubicBezTo>
                  <a:cubicBezTo>
                    <a:pt x="8" y="175"/>
                    <a:pt x="8" y="175"/>
                    <a:pt x="8" y="175"/>
                  </a:cubicBezTo>
                  <a:cubicBezTo>
                    <a:pt x="8" y="176"/>
                    <a:pt x="8" y="176"/>
                    <a:pt x="8" y="176"/>
                  </a:cubicBezTo>
                  <a:cubicBezTo>
                    <a:pt x="8" y="176"/>
                    <a:pt x="8" y="176"/>
                    <a:pt x="8" y="176"/>
                  </a:cubicBezTo>
                  <a:cubicBezTo>
                    <a:pt x="8" y="177"/>
                    <a:pt x="8" y="177"/>
                    <a:pt x="8" y="177"/>
                  </a:cubicBezTo>
                  <a:cubicBezTo>
                    <a:pt x="7" y="177"/>
                    <a:pt x="7" y="178"/>
                    <a:pt x="7" y="178"/>
                  </a:cubicBezTo>
                  <a:cubicBezTo>
                    <a:pt x="7" y="178"/>
                    <a:pt x="7" y="179"/>
                    <a:pt x="7" y="179"/>
                  </a:cubicBezTo>
                  <a:cubicBezTo>
                    <a:pt x="7" y="179"/>
                    <a:pt x="7" y="179"/>
                    <a:pt x="7" y="179"/>
                  </a:cubicBezTo>
                  <a:cubicBezTo>
                    <a:pt x="6" y="180"/>
                    <a:pt x="6" y="180"/>
                    <a:pt x="6" y="180"/>
                  </a:cubicBezTo>
                  <a:cubicBezTo>
                    <a:pt x="6" y="180"/>
                    <a:pt x="6" y="181"/>
                    <a:pt x="5" y="182"/>
                  </a:cubicBezTo>
                  <a:cubicBezTo>
                    <a:pt x="5" y="182"/>
                    <a:pt x="5" y="182"/>
                    <a:pt x="5" y="182"/>
                  </a:cubicBezTo>
                  <a:cubicBezTo>
                    <a:pt x="5" y="182"/>
                    <a:pt x="5" y="182"/>
                    <a:pt x="5" y="182"/>
                  </a:cubicBezTo>
                  <a:cubicBezTo>
                    <a:pt x="5" y="182"/>
                    <a:pt x="5" y="182"/>
                    <a:pt x="5" y="182"/>
                  </a:cubicBezTo>
                  <a:cubicBezTo>
                    <a:pt x="5" y="182"/>
                    <a:pt x="5" y="182"/>
                    <a:pt x="5" y="182"/>
                  </a:cubicBezTo>
                  <a:cubicBezTo>
                    <a:pt x="5" y="183"/>
                    <a:pt x="4" y="183"/>
                    <a:pt x="4" y="184"/>
                  </a:cubicBezTo>
                  <a:cubicBezTo>
                    <a:pt x="4" y="184"/>
                    <a:pt x="4" y="184"/>
                    <a:pt x="4" y="184"/>
                  </a:cubicBezTo>
                  <a:cubicBezTo>
                    <a:pt x="4" y="185"/>
                    <a:pt x="4" y="185"/>
                    <a:pt x="4" y="185"/>
                  </a:cubicBezTo>
                  <a:cubicBezTo>
                    <a:pt x="4" y="185"/>
                    <a:pt x="4" y="185"/>
                    <a:pt x="4" y="185"/>
                  </a:cubicBezTo>
                  <a:cubicBezTo>
                    <a:pt x="4" y="185"/>
                    <a:pt x="4" y="185"/>
                    <a:pt x="4" y="185"/>
                  </a:cubicBezTo>
                  <a:cubicBezTo>
                    <a:pt x="4" y="185"/>
                    <a:pt x="4" y="185"/>
                    <a:pt x="4" y="185"/>
                  </a:cubicBezTo>
                  <a:cubicBezTo>
                    <a:pt x="3" y="185"/>
                    <a:pt x="3" y="185"/>
                    <a:pt x="3" y="185"/>
                  </a:cubicBezTo>
                  <a:cubicBezTo>
                    <a:pt x="3" y="185"/>
                    <a:pt x="3" y="185"/>
                    <a:pt x="3" y="185"/>
                  </a:cubicBezTo>
                  <a:cubicBezTo>
                    <a:pt x="3" y="186"/>
                    <a:pt x="3" y="186"/>
                    <a:pt x="3" y="186"/>
                  </a:cubicBezTo>
                  <a:cubicBezTo>
                    <a:pt x="3" y="186"/>
                    <a:pt x="3" y="187"/>
                    <a:pt x="2" y="187"/>
                  </a:cubicBezTo>
                  <a:cubicBezTo>
                    <a:pt x="2" y="188"/>
                    <a:pt x="2" y="188"/>
                    <a:pt x="2" y="188"/>
                  </a:cubicBezTo>
                  <a:cubicBezTo>
                    <a:pt x="2" y="188"/>
                    <a:pt x="2" y="188"/>
                    <a:pt x="2" y="188"/>
                  </a:cubicBezTo>
                  <a:cubicBezTo>
                    <a:pt x="1" y="189"/>
                    <a:pt x="1" y="190"/>
                    <a:pt x="1" y="191"/>
                  </a:cubicBezTo>
                  <a:cubicBezTo>
                    <a:pt x="0" y="192"/>
                    <a:pt x="0" y="192"/>
                    <a:pt x="0" y="192"/>
                  </a:cubicBezTo>
                  <a:cubicBezTo>
                    <a:pt x="0" y="192"/>
                    <a:pt x="0" y="192"/>
                    <a:pt x="0" y="192"/>
                  </a:cubicBezTo>
                  <a:cubicBezTo>
                    <a:pt x="1" y="192"/>
                    <a:pt x="1" y="192"/>
                    <a:pt x="1" y="192"/>
                  </a:cubicBezTo>
                  <a:cubicBezTo>
                    <a:pt x="2" y="211"/>
                    <a:pt x="2" y="211"/>
                    <a:pt x="2" y="211"/>
                  </a:cubicBezTo>
                  <a:cubicBezTo>
                    <a:pt x="2" y="210"/>
                    <a:pt x="3" y="209"/>
                    <a:pt x="4" y="208"/>
                  </a:cubicBezTo>
                  <a:cubicBezTo>
                    <a:pt x="3" y="192"/>
                    <a:pt x="3" y="192"/>
                    <a:pt x="3" y="192"/>
                  </a:cubicBezTo>
                  <a:cubicBezTo>
                    <a:pt x="11" y="199"/>
                    <a:pt x="11" y="199"/>
                    <a:pt x="11" y="199"/>
                  </a:cubicBezTo>
                  <a:cubicBezTo>
                    <a:pt x="11" y="199"/>
                    <a:pt x="11" y="199"/>
                    <a:pt x="11" y="199"/>
                  </a:cubicBezTo>
                  <a:cubicBezTo>
                    <a:pt x="3" y="192"/>
                    <a:pt x="3" y="192"/>
                    <a:pt x="3" y="192"/>
                  </a:cubicBezTo>
                  <a:cubicBezTo>
                    <a:pt x="3" y="192"/>
                    <a:pt x="6" y="185"/>
                    <a:pt x="12" y="173"/>
                  </a:cubicBezTo>
                  <a:cubicBezTo>
                    <a:pt x="12" y="173"/>
                    <a:pt x="12" y="173"/>
                    <a:pt x="11" y="173"/>
                  </a:cubicBezTo>
                  <a:moveTo>
                    <a:pt x="186" y="0"/>
                  </a:moveTo>
                  <a:cubicBezTo>
                    <a:pt x="179" y="0"/>
                    <a:pt x="172" y="1"/>
                    <a:pt x="164" y="2"/>
                  </a:cubicBezTo>
                  <a:cubicBezTo>
                    <a:pt x="164" y="2"/>
                    <a:pt x="164" y="2"/>
                    <a:pt x="164" y="2"/>
                  </a:cubicBezTo>
                  <a:cubicBezTo>
                    <a:pt x="165" y="3"/>
                    <a:pt x="165" y="3"/>
                    <a:pt x="165" y="3"/>
                  </a:cubicBezTo>
                  <a:cubicBezTo>
                    <a:pt x="165" y="3"/>
                    <a:pt x="165" y="3"/>
                    <a:pt x="165" y="3"/>
                  </a:cubicBezTo>
                  <a:cubicBezTo>
                    <a:pt x="162" y="3"/>
                    <a:pt x="158" y="4"/>
                    <a:pt x="155" y="5"/>
                  </a:cubicBezTo>
                  <a:cubicBezTo>
                    <a:pt x="155" y="5"/>
                    <a:pt x="155" y="5"/>
                    <a:pt x="154" y="5"/>
                  </a:cubicBezTo>
                  <a:cubicBezTo>
                    <a:pt x="154" y="5"/>
                    <a:pt x="154" y="5"/>
                    <a:pt x="154" y="5"/>
                  </a:cubicBezTo>
                  <a:cubicBezTo>
                    <a:pt x="153" y="5"/>
                    <a:pt x="151" y="6"/>
                    <a:pt x="150" y="6"/>
                  </a:cubicBezTo>
                  <a:cubicBezTo>
                    <a:pt x="149" y="6"/>
                    <a:pt x="149" y="6"/>
                    <a:pt x="149" y="6"/>
                  </a:cubicBezTo>
                  <a:cubicBezTo>
                    <a:pt x="147" y="7"/>
                    <a:pt x="145" y="7"/>
                    <a:pt x="144" y="8"/>
                  </a:cubicBezTo>
                  <a:cubicBezTo>
                    <a:pt x="144" y="8"/>
                    <a:pt x="144" y="8"/>
                    <a:pt x="144" y="8"/>
                  </a:cubicBezTo>
                  <a:cubicBezTo>
                    <a:pt x="144" y="8"/>
                    <a:pt x="144" y="8"/>
                    <a:pt x="143" y="8"/>
                  </a:cubicBezTo>
                  <a:cubicBezTo>
                    <a:pt x="142" y="8"/>
                    <a:pt x="141" y="8"/>
                    <a:pt x="139" y="9"/>
                  </a:cubicBezTo>
                  <a:cubicBezTo>
                    <a:pt x="139" y="9"/>
                    <a:pt x="139" y="9"/>
                    <a:pt x="138" y="9"/>
                  </a:cubicBezTo>
                  <a:cubicBezTo>
                    <a:pt x="137" y="10"/>
                    <a:pt x="135" y="10"/>
                    <a:pt x="134" y="11"/>
                  </a:cubicBezTo>
                  <a:cubicBezTo>
                    <a:pt x="134" y="11"/>
                    <a:pt x="134" y="11"/>
                    <a:pt x="134" y="11"/>
                  </a:cubicBezTo>
                  <a:cubicBezTo>
                    <a:pt x="132" y="11"/>
                    <a:pt x="131" y="12"/>
                    <a:pt x="130" y="13"/>
                  </a:cubicBezTo>
                  <a:cubicBezTo>
                    <a:pt x="129" y="13"/>
                    <a:pt x="129" y="13"/>
                    <a:pt x="129" y="13"/>
                  </a:cubicBezTo>
                  <a:cubicBezTo>
                    <a:pt x="128" y="14"/>
                    <a:pt x="126" y="14"/>
                    <a:pt x="125" y="15"/>
                  </a:cubicBezTo>
                  <a:cubicBezTo>
                    <a:pt x="125" y="15"/>
                    <a:pt x="125" y="15"/>
                    <a:pt x="125" y="15"/>
                  </a:cubicBezTo>
                  <a:cubicBezTo>
                    <a:pt x="123" y="16"/>
                    <a:pt x="121" y="17"/>
                    <a:pt x="119" y="18"/>
                  </a:cubicBezTo>
                  <a:cubicBezTo>
                    <a:pt x="119" y="18"/>
                    <a:pt x="119" y="18"/>
                    <a:pt x="119" y="18"/>
                  </a:cubicBezTo>
                  <a:cubicBezTo>
                    <a:pt x="119" y="19"/>
                    <a:pt x="118" y="19"/>
                    <a:pt x="117" y="19"/>
                  </a:cubicBezTo>
                  <a:cubicBezTo>
                    <a:pt x="116" y="20"/>
                    <a:pt x="115" y="21"/>
                    <a:pt x="114" y="22"/>
                  </a:cubicBezTo>
                  <a:cubicBezTo>
                    <a:pt x="114" y="22"/>
                    <a:pt x="114" y="22"/>
                    <a:pt x="114" y="22"/>
                  </a:cubicBezTo>
                  <a:cubicBezTo>
                    <a:pt x="114" y="22"/>
                    <a:pt x="114" y="22"/>
                    <a:pt x="114" y="22"/>
                  </a:cubicBezTo>
                  <a:cubicBezTo>
                    <a:pt x="112" y="23"/>
                    <a:pt x="110" y="25"/>
                    <a:pt x="108" y="26"/>
                  </a:cubicBezTo>
                  <a:cubicBezTo>
                    <a:pt x="108" y="27"/>
                    <a:pt x="108" y="27"/>
                    <a:pt x="108" y="27"/>
                  </a:cubicBezTo>
                  <a:cubicBezTo>
                    <a:pt x="106" y="28"/>
                    <a:pt x="105" y="30"/>
                    <a:pt x="103" y="31"/>
                  </a:cubicBezTo>
                  <a:cubicBezTo>
                    <a:pt x="102" y="32"/>
                    <a:pt x="102" y="32"/>
                    <a:pt x="102" y="32"/>
                  </a:cubicBezTo>
                  <a:cubicBezTo>
                    <a:pt x="101" y="33"/>
                    <a:pt x="99" y="35"/>
                    <a:pt x="97" y="37"/>
                  </a:cubicBezTo>
                  <a:cubicBezTo>
                    <a:pt x="97" y="37"/>
                    <a:pt x="97" y="37"/>
                    <a:pt x="97" y="37"/>
                  </a:cubicBezTo>
                  <a:cubicBezTo>
                    <a:pt x="97" y="37"/>
                    <a:pt x="97" y="37"/>
                    <a:pt x="97" y="37"/>
                  </a:cubicBezTo>
                  <a:cubicBezTo>
                    <a:pt x="95" y="39"/>
                    <a:pt x="93" y="41"/>
                    <a:pt x="92" y="43"/>
                  </a:cubicBezTo>
                  <a:cubicBezTo>
                    <a:pt x="91" y="43"/>
                    <a:pt x="91" y="43"/>
                    <a:pt x="91" y="43"/>
                  </a:cubicBezTo>
                  <a:cubicBezTo>
                    <a:pt x="90" y="45"/>
                    <a:pt x="88" y="47"/>
                    <a:pt x="86" y="49"/>
                  </a:cubicBezTo>
                  <a:cubicBezTo>
                    <a:pt x="86" y="50"/>
                    <a:pt x="86" y="50"/>
                    <a:pt x="86" y="50"/>
                  </a:cubicBezTo>
                  <a:cubicBezTo>
                    <a:pt x="84" y="52"/>
                    <a:pt x="82" y="54"/>
                    <a:pt x="81" y="56"/>
                  </a:cubicBezTo>
                  <a:cubicBezTo>
                    <a:pt x="80" y="57"/>
                    <a:pt x="80" y="57"/>
                    <a:pt x="80" y="57"/>
                  </a:cubicBezTo>
                  <a:cubicBezTo>
                    <a:pt x="79" y="59"/>
                    <a:pt x="77" y="60"/>
                    <a:pt x="76" y="62"/>
                  </a:cubicBezTo>
                  <a:cubicBezTo>
                    <a:pt x="76" y="63"/>
                    <a:pt x="75" y="63"/>
                    <a:pt x="75" y="63"/>
                  </a:cubicBezTo>
                  <a:cubicBezTo>
                    <a:pt x="75" y="64"/>
                    <a:pt x="75" y="64"/>
                    <a:pt x="75" y="64"/>
                  </a:cubicBezTo>
                  <a:cubicBezTo>
                    <a:pt x="73" y="66"/>
                    <a:pt x="72" y="68"/>
                    <a:pt x="70" y="70"/>
                  </a:cubicBezTo>
                  <a:cubicBezTo>
                    <a:pt x="69" y="71"/>
                    <a:pt x="69" y="71"/>
                    <a:pt x="69" y="71"/>
                  </a:cubicBezTo>
                  <a:cubicBezTo>
                    <a:pt x="69" y="72"/>
                    <a:pt x="69" y="72"/>
                    <a:pt x="69" y="72"/>
                  </a:cubicBezTo>
                  <a:cubicBezTo>
                    <a:pt x="68" y="73"/>
                    <a:pt x="68" y="74"/>
                    <a:pt x="67" y="75"/>
                  </a:cubicBezTo>
                  <a:cubicBezTo>
                    <a:pt x="66" y="76"/>
                    <a:pt x="65" y="77"/>
                    <a:pt x="65" y="78"/>
                  </a:cubicBezTo>
                  <a:cubicBezTo>
                    <a:pt x="64" y="79"/>
                    <a:pt x="64" y="79"/>
                    <a:pt x="64" y="79"/>
                  </a:cubicBezTo>
                  <a:cubicBezTo>
                    <a:pt x="59" y="86"/>
                    <a:pt x="54" y="94"/>
                    <a:pt x="49" y="102"/>
                  </a:cubicBezTo>
                  <a:cubicBezTo>
                    <a:pt x="49" y="102"/>
                    <a:pt x="49" y="102"/>
                    <a:pt x="49" y="102"/>
                  </a:cubicBezTo>
                  <a:cubicBezTo>
                    <a:pt x="48" y="104"/>
                    <a:pt x="47" y="105"/>
                    <a:pt x="47" y="106"/>
                  </a:cubicBezTo>
                  <a:cubicBezTo>
                    <a:pt x="44" y="110"/>
                    <a:pt x="42" y="114"/>
                    <a:pt x="39" y="118"/>
                  </a:cubicBezTo>
                  <a:cubicBezTo>
                    <a:pt x="39" y="118"/>
                    <a:pt x="39" y="118"/>
                    <a:pt x="39" y="118"/>
                  </a:cubicBezTo>
                  <a:cubicBezTo>
                    <a:pt x="39" y="118"/>
                    <a:pt x="39" y="118"/>
                    <a:pt x="39" y="118"/>
                  </a:cubicBezTo>
                  <a:cubicBezTo>
                    <a:pt x="39" y="119"/>
                    <a:pt x="39" y="119"/>
                    <a:pt x="39" y="119"/>
                  </a:cubicBezTo>
                  <a:cubicBezTo>
                    <a:pt x="38" y="121"/>
                    <a:pt x="37" y="122"/>
                    <a:pt x="37" y="123"/>
                  </a:cubicBezTo>
                  <a:cubicBezTo>
                    <a:pt x="37" y="123"/>
                    <a:pt x="37" y="123"/>
                    <a:pt x="37" y="123"/>
                  </a:cubicBezTo>
                  <a:cubicBezTo>
                    <a:pt x="37" y="123"/>
                    <a:pt x="37" y="123"/>
                    <a:pt x="37" y="123"/>
                  </a:cubicBezTo>
                  <a:cubicBezTo>
                    <a:pt x="36" y="123"/>
                    <a:pt x="36" y="123"/>
                    <a:pt x="36" y="123"/>
                  </a:cubicBezTo>
                  <a:cubicBezTo>
                    <a:pt x="36" y="124"/>
                    <a:pt x="36" y="124"/>
                    <a:pt x="36" y="124"/>
                  </a:cubicBezTo>
                  <a:cubicBezTo>
                    <a:pt x="35" y="126"/>
                    <a:pt x="34" y="127"/>
                    <a:pt x="33" y="128"/>
                  </a:cubicBezTo>
                  <a:cubicBezTo>
                    <a:pt x="33" y="128"/>
                    <a:pt x="33" y="128"/>
                    <a:pt x="33" y="128"/>
                  </a:cubicBezTo>
                  <a:cubicBezTo>
                    <a:pt x="33" y="129"/>
                    <a:pt x="33" y="129"/>
                    <a:pt x="33" y="129"/>
                  </a:cubicBezTo>
                  <a:cubicBezTo>
                    <a:pt x="34" y="130"/>
                    <a:pt x="34" y="130"/>
                    <a:pt x="35" y="131"/>
                  </a:cubicBezTo>
                  <a:cubicBezTo>
                    <a:pt x="60" y="86"/>
                    <a:pt x="96" y="31"/>
                    <a:pt x="127" y="15"/>
                  </a:cubicBezTo>
                  <a:cubicBezTo>
                    <a:pt x="139" y="9"/>
                    <a:pt x="154" y="5"/>
                    <a:pt x="167" y="3"/>
                  </a:cubicBezTo>
                  <a:cubicBezTo>
                    <a:pt x="167" y="2"/>
                    <a:pt x="167" y="2"/>
                    <a:pt x="167" y="2"/>
                  </a:cubicBezTo>
                  <a:cubicBezTo>
                    <a:pt x="173" y="1"/>
                    <a:pt x="180" y="0"/>
                    <a:pt x="186" y="0"/>
                  </a:cubicBezTo>
                </a:path>
              </a:pathLst>
            </a:custGeom>
            <a:solidFill>
              <a:srgbClr val="898C8F"/>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50" name="Freeform 25"/>
            <p:cNvSpPr>
              <a:spLocks noEditPoints="1"/>
            </p:cNvSpPr>
            <p:nvPr/>
          </p:nvSpPr>
          <p:spPr bwMode="auto">
            <a:xfrm>
              <a:off x="5348288" y="5208588"/>
              <a:ext cx="211138" cy="317500"/>
            </a:xfrm>
            <a:custGeom>
              <a:avLst/>
              <a:gdLst>
                <a:gd name="T0" fmla="*/ 2 w 10"/>
                <a:gd name="T1" fmla="*/ 9 h 15"/>
                <a:gd name="T2" fmla="*/ 0 w 10"/>
                <a:gd name="T3" fmla="*/ 12 h 15"/>
                <a:gd name="T4" fmla="*/ 0 w 10"/>
                <a:gd name="T5" fmla="*/ 15 h 15"/>
                <a:gd name="T6" fmla="*/ 2 w 10"/>
                <a:gd name="T7" fmla="*/ 12 h 15"/>
                <a:gd name="T8" fmla="*/ 2 w 10"/>
                <a:gd name="T9" fmla="*/ 9 h 15"/>
                <a:gd name="T10" fmla="*/ 9 w 10"/>
                <a:gd name="T11" fmla="*/ 0 h 15"/>
                <a:gd name="T12" fmla="*/ 9 w 10"/>
                <a:gd name="T13" fmla="*/ 0 h 15"/>
                <a:gd name="T14" fmla="*/ 10 w 10"/>
                <a:gd name="T15" fmla="*/ 1 h 15"/>
                <a:gd name="T16" fmla="*/ 10 w 10"/>
                <a:gd name="T17" fmla="*/ 1 h 15"/>
                <a:gd name="T18" fmla="*/ 9 w 10"/>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5">
                  <a:moveTo>
                    <a:pt x="2" y="9"/>
                  </a:moveTo>
                  <a:cubicBezTo>
                    <a:pt x="1" y="10"/>
                    <a:pt x="0" y="11"/>
                    <a:pt x="0" y="12"/>
                  </a:cubicBezTo>
                  <a:cubicBezTo>
                    <a:pt x="0" y="15"/>
                    <a:pt x="0" y="15"/>
                    <a:pt x="0" y="15"/>
                  </a:cubicBezTo>
                  <a:cubicBezTo>
                    <a:pt x="1" y="14"/>
                    <a:pt x="1" y="13"/>
                    <a:pt x="2" y="12"/>
                  </a:cubicBezTo>
                  <a:cubicBezTo>
                    <a:pt x="2" y="9"/>
                    <a:pt x="2" y="9"/>
                    <a:pt x="2" y="9"/>
                  </a:cubicBezTo>
                  <a:moveTo>
                    <a:pt x="9" y="0"/>
                  </a:moveTo>
                  <a:cubicBezTo>
                    <a:pt x="9" y="0"/>
                    <a:pt x="9" y="0"/>
                    <a:pt x="9" y="0"/>
                  </a:cubicBezTo>
                  <a:cubicBezTo>
                    <a:pt x="10" y="1"/>
                    <a:pt x="10" y="1"/>
                    <a:pt x="10" y="1"/>
                  </a:cubicBezTo>
                  <a:cubicBezTo>
                    <a:pt x="10" y="1"/>
                    <a:pt x="10" y="1"/>
                    <a:pt x="10" y="1"/>
                  </a:cubicBezTo>
                  <a:cubicBezTo>
                    <a:pt x="9" y="0"/>
                    <a:pt x="9" y="0"/>
                    <a:pt x="9" y="0"/>
                  </a:cubicBezTo>
                </a:path>
              </a:pathLst>
            </a:custGeom>
            <a:solidFill>
              <a:srgbClr val="59442E"/>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51" name="Freeform 26"/>
            <p:cNvSpPr/>
            <p:nvPr/>
          </p:nvSpPr>
          <p:spPr bwMode="auto">
            <a:xfrm>
              <a:off x="5370513" y="5060950"/>
              <a:ext cx="485775" cy="717550"/>
            </a:xfrm>
            <a:custGeom>
              <a:avLst/>
              <a:gdLst>
                <a:gd name="T0" fmla="*/ 0 w 306"/>
                <a:gd name="T1" fmla="*/ 0 h 452"/>
                <a:gd name="T2" fmla="*/ 13 w 306"/>
                <a:gd name="T3" fmla="*/ 213 h 452"/>
                <a:gd name="T4" fmla="*/ 13 w 306"/>
                <a:gd name="T5" fmla="*/ 253 h 452"/>
                <a:gd name="T6" fmla="*/ 26 w 306"/>
                <a:gd name="T7" fmla="*/ 333 h 452"/>
                <a:gd name="T8" fmla="*/ 159 w 306"/>
                <a:gd name="T9" fmla="*/ 452 h 452"/>
                <a:gd name="T10" fmla="*/ 306 w 306"/>
                <a:gd name="T11" fmla="*/ 266 h 452"/>
                <a:gd name="T12" fmla="*/ 306 w 306"/>
                <a:gd name="T13" fmla="*/ 253 h 452"/>
                <a:gd name="T14" fmla="*/ 119 w 306"/>
                <a:gd name="T15" fmla="*/ 107 h 452"/>
                <a:gd name="T16" fmla="*/ 106 w 306"/>
                <a:gd name="T17" fmla="*/ 93 h 452"/>
                <a:gd name="T18" fmla="*/ 0 w 306"/>
                <a:gd name="T19" fmla="*/ 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6" h="452">
                  <a:moveTo>
                    <a:pt x="0" y="0"/>
                  </a:moveTo>
                  <a:lnTo>
                    <a:pt x="13" y="213"/>
                  </a:lnTo>
                  <a:lnTo>
                    <a:pt x="13" y="253"/>
                  </a:lnTo>
                  <a:lnTo>
                    <a:pt x="26" y="333"/>
                  </a:lnTo>
                  <a:lnTo>
                    <a:pt x="159" y="452"/>
                  </a:lnTo>
                  <a:lnTo>
                    <a:pt x="306" y="266"/>
                  </a:lnTo>
                  <a:lnTo>
                    <a:pt x="306" y="253"/>
                  </a:lnTo>
                  <a:lnTo>
                    <a:pt x="119" y="107"/>
                  </a:lnTo>
                  <a:lnTo>
                    <a:pt x="106" y="93"/>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52" name="Freeform 27"/>
            <p:cNvSpPr/>
            <p:nvPr/>
          </p:nvSpPr>
          <p:spPr bwMode="auto">
            <a:xfrm>
              <a:off x="5370513" y="5060950"/>
              <a:ext cx="485775" cy="717550"/>
            </a:xfrm>
            <a:custGeom>
              <a:avLst/>
              <a:gdLst>
                <a:gd name="T0" fmla="*/ 0 w 306"/>
                <a:gd name="T1" fmla="*/ 0 h 452"/>
                <a:gd name="T2" fmla="*/ 13 w 306"/>
                <a:gd name="T3" fmla="*/ 213 h 452"/>
                <a:gd name="T4" fmla="*/ 13 w 306"/>
                <a:gd name="T5" fmla="*/ 253 h 452"/>
                <a:gd name="T6" fmla="*/ 26 w 306"/>
                <a:gd name="T7" fmla="*/ 333 h 452"/>
                <a:gd name="T8" fmla="*/ 159 w 306"/>
                <a:gd name="T9" fmla="*/ 452 h 452"/>
                <a:gd name="T10" fmla="*/ 306 w 306"/>
                <a:gd name="T11" fmla="*/ 266 h 452"/>
                <a:gd name="T12" fmla="*/ 306 w 306"/>
                <a:gd name="T13" fmla="*/ 253 h 452"/>
                <a:gd name="T14" fmla="*/ 119 w 306"/>
                <a:gd name="T15" fmla="*/ 107 h 452"/>
                <a:gd name="T16" fmla="*/ 106 w 306"/>
                <a:gd name="T17" fmla="*/ 93 h 452"/>
                <a:gd name="T18" fmla="*/ 0 w 306"/>
                <a:gd name="T19" fmla="*/ 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6" h="452">
                  <a:moveTo>
                    <a:pt x="0" y="0"/>
                  </a:moveTo>
                  <a:lnTo>
                    <a:pt x="13" y="213"/>
                  </a:lnTo>
                  <a:lnTo>
                    <a:pt x="13" y="253"/>
                  </a:lnTo>
                  <a:lnTo>
                    <a:pt x="26" y="333"/>
                  </a:lnTo>
                  <a:lnTo>
                    <a:pt x="159" y="452"/>
                  </a:lnTo>
                  <a:lnTo>
                    <a:pt x="306" y="266"/>
                  </a:lnTo>
                  <a:lnTo>
                    <a:pt x="306" y="253"/>
                  </a:lnTo>
                  <a:lnTo>
                    <a:pt x="119" y="107"/>
                  </a:lnTo>
                  <a:lnTo>
                    <a:pt x="106" y="9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53" name="Freeform 28"/>
            <p:cNvSpPr>
              <a:spLocks noEditPoints="1"/>
            </p:cNvSpPr>
            <p:nvPr/>
          </p:nvSpPr>
          <p:spPr bwMode="auto">
            <a:xfrm>
              <a:off x="5370513" y="1074738"/>
              <a:ext cx="3910013" cy="4408489"/>
            </a:xfrm>
            <a:custGeom>
              <a:avLst/>
              <a:gdLst>
                <a:gd name="T0" fmla="*/ 9 w 185"/>
                <a:gd name="T1" fmla="*/ 170 h 209"/>
                <a:gd name="T2" fmla="*/ 0 w 185"/>
                <a:gd name="T3" fmla="*/ 189 h 209"/>
                <a:gd name="T4" fmla="*/ 8 w 185"/>
                <a:gd name="T5" fmla="*/ 196 h 209"/>
                <a:gd name="T6" fmla="*/ 9 w 185"/>
                <a:gd name="T7" fmla="*/ 197 h 209"/>
                <a:gd name="T8" fmla="*/ 23 w 185"/>
                <a:gd name="T9" fmla="*/ 208 h 209"/>
                <a:gd name="T10" fmla="*/ 23 w 185"/>
                <a:gd name="T11" fmla="*/ 209 h 209"/>
                <a:gd name="T12" fmla="*/ 27 w 185"/>
                <a:gd name="T13" fmla="*/ 205 h 209"/>
                <a:gd name="T14" fmla="*/ 2 w 185"/>
                <a:gd name="T15" fmla="*/ 184 h 209"/>
                <a:gd name="T16" fmla="*/ 9 w 185"/>
                <a:gd name="T17" fmla="*/ 170 h 209"/>
                <a:gd name="T18" fmla="*/ 9 w 185"/>
                <a:gd name="T19" fmla="*/ 170 h 209"/>
                <a:gd name="T20" fmla="*/ 164 w 185"/>
                <a:gd name="T21" fmla="*/ 0 h 209"/>
                <a:gd name="T22" fmla="*/ 124 w 185"/>
                <a:gd name="T23" fmla="*/ 12 h 209"/>
                <a:gd name="T24" fmla="*/ 32 w 185"/>
                <a:gd name="T25" fmla="*/ 128 h 209"/>
                <a:gd name="T26" fmla="*/ 32 w 185"/>
                <a:gd name="T27" fmla="*/ 128 h 209"/>
                <a:gd name="T28" fmla="*/ 39 w 185"/>
                <a:gd name="T29" fmla="*/ 115 h 209"/>
                <a:gd name="T30" fmla="*/ 76 w 185"/>
                <a:gd name="T31" fmla="*/ 146 h 209"/>
                <a:gd name="T32" fmla="*/ 114 w 185"/>
                <a:gd name="T33" fmla="*/ 102 h 209"/>
                <a:gd name="T34" fmla="*/ 112 w 185"/>
                <a:gd name="T35" fmla="*/ 58 h 209"/>
                <a:gd name="T36" fmla="*/ 137 w 185"/>
                <a:gd name="T37" fmla="*/ 46 h 209"/>
                <a:gd name="T38" fmla="*/ 156 w 185"/>
                <a:gd name="T39" fmla="*/ 53 h 209"/>
                <a:gd name="T40" fmla="*/ 185 w 185"/>
                <a:gd name="T41" fmla="*/ 18 h 209"/>
                <a:gd name="T42" fmla="*/ 164 w 185"/>
                <a:gd name="T43"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5" h="209">
                  <a:moveTo>
                    <a:pt x="9" y="170"/>
                  </a:moveTo>
                  <a:cubicBezTo>
                    <a:pt x="3" y="182"/>
                    <a:pt x="0" y="189"/>
                    <a:pt x="0" y="189"/>
                  </a:cubicBezTo>
                  <a:cubicBezTo>
                    <a:pt x="8" y="196"/>
                    <a:pt x="8" y="196"/>
                    <a:pt x="8" y="196"/>
                  </a:cubicBezTo>
                  <a:cubicBezTo>
                    <a:pt x="9" y="197"/>
                    <a:pt x="9" y="197"/>
                    <a:pt x="9" y="197"/>
                  </a:cubicBezTo>
                  <a:cubicBezTo>
                    <a:pt x="23" y="208"/>
                    <a:pt x="23" y="208"/>
                    <a:pt x="23" y="208"/>
                  </a:cubicBezTo>
                  <a:cubicBezTo>
                    <a:pt x="23" y="209"/>
                    <a:pt x="23" y="209"/>
                    <a:pt x="23" y="209"/>
                  </a:cubicBezTo>
                  <a:cubicBezTo>
                    <a:pt x="27" y="205"/>
                    <a:pt x="27" y="205"/>
                    <a:pt x="27" y="205"/>
                  </a:cubicBezTo>
                  <a:cubicBezTo>
                    <a:pt x="2" y="184"/>
                    <a:pt x="2" y="184"/>
                    <a:pt x="2" y="184"/>
                  </a:cubicBezTo>
                  <a:cubicBezTo>
                    <a:pt x="4" y="181"/>
                    <a:pt x="6" y="176"/>
                    <a:pt x="9" y="170"/>
                  </a:cubicBezTo>
                  <a:cubicBezTo>
                    <a:pt x="9" y="170"/>
                    <a:pt x="9" y="170"/>
                    <a:pt x="9" y="170"/>
                  </a:cubicBezTo>
                  <a:moveTo>
                    <a:pt x="164" y="0"/>
                  </a:moveTo>
                  <a:cubicBezTo>
                    <a:pt x="151" y="2"/>
                    <a:pt x="136" y="6"/>
                    <a:pt x="124" y="12"/>
                  </a:cubicBezTo>
                  <a:cubicBezTo>
                    <a:pt x="93" y="28"/>
                    <a:pt x="57" y="83"/>
                    <a:pt x="32" y="128"/>
                  </a:cubicBezTo>
                  <a:cubicBezTo>
                    <a:pt x="32" y="128"/>
                    <a:pt x="32" y="128"/>
                    <a:pt x="32" y="128"/>
                  </a:cubicBezTo>
                  <a:cubicBezTo>
                    <a:pt x="34" y="123"/>
                    <a:pt x="37" y="119"/>
                    <a:pt x="39" y="115"/>
                  </a:cubicBezTo>
                  <a:cubicBezTo>
                    <a:pt x="76" y="146"/>
                    <a:pt x="76" y="146"/>
                    <a:pt x="76" y="146"/>
                  </a:cubicBezTo>
                  <a:cubicBezTo>
                    <a:pt x="114" y="102"/>
                    <a:pt x="114" y="102"/>
                    <a:pt x="114" y="102"/>
                  </a:cubicBezTo>
                  <a:cubicBezTo>
                    <a:pt x="102" y="90"/>
                    <a:pt x="101" y="71"/>
                    <a:pt x="112" y="58"/>
                  </a:cubicBezTo>
                  <a:cubicBezTo>
                    <a:pt x="118" y="50"/>
                    <a:pt x="127" y="46"/>
                    <a:pt x="137" y="46"/>
                  </a:cubicBezTo>
                  <a:cubicBezTo>
                    <a:pt x="143" y="46"/>
                    <a:pt x="150" y="48"/>
                    <a:pt x="156" y="53"/>
                  </a:cubicBezTo>
                  <a:cubicBezTo>
                    <a:pt x="185" y="18"/>
                    <a:pt x="185" y="18"/>
                    <a:pt x="185" y="18"/>
                  </a:cubicBezTo>
                  <a:cubicBezTo>
                    <a:pt x="164" y="0"/>
                    <a:pt x="164" y="0"/>
                    <a:pt x="164" y="0"/>
                  </a:cubicBez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54" name="Freeform 29"/>
            <p:cNvSpPr/>
            <p:nvPr/>
          </p:nvSpPr>
          <p:spPr bwMode="auto">
            <a:xfrm>
              <a:off x="7504113" y="2044700"/>
              <a:ext cx="1163638" cy="1181100"/>
            </a:xfrm>
            <a:custGeom>
              <a:avLst/>
              <a:gdLst>
                <a:gd name="T0" fmla="*/ 36 w 55"/>
                <a:gd name="T1" fmla="*/ 0 h 56"/>
                <a:gd name="T2" fmla="*/ 11 w 55"/>
                <a:gd name="T3" fmla="*/ 12 h 56"/>
                <a:gd name="T4" fmla="*/ 13 w 55"/>
                <a:gd name="T5" fmla="*/ 56 h 56"/>
                <a:gd name="T6" fmla="*/ 17 w 55"/>
                <a:gd name="T7" fmla="*/ 51 h 56"/>
                <a:gd name="T8" fmla="*/ 16 w 55"/>
                <a:gd name="T9" fmla="*/ 16 h 56"/>
                <a:gd name="T10" fmla="*/ 36 w 55"/>
                <a:gd name="T11" fmla="*/ 7 h 56"/>
                <a:gd name="T12" fmla="*/ 51 w 55"/>
                <a:gd name="T13" fmla="*/ 11 h 56"/>
                <a:gd name="T14" fmla="*/ 55 w 55"/>
                <a:gd name="T15" fmla="*/ 7 h 56"/>
                <a:gd name="T16" fmla="*/ 36 w 55"/>
                <a:gd name="T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6">
                  <a:moveTo>
                    <a:pt x="36" y="0"/>
                  </a:moveTo>
                  <a:cubicBezTo>
                    <a:pt x="26" y="0"/>
                    <a:pt x="17" y="4"/>
                    <a:pt x="11" y="12"/>
                  </a:cubicBezTo>
                  <a:cubicBezTo>
                    <a:pt x="0" y="25"/>
                    <a:pt x="1" y="44"/>
                    <a:pt x="13" y="56"/>
                  </a:cubicBezTo>
                  <a:cubicBezTo>
                    <a:pt x="17" y="51"/>
                    <a:pt x="17" y="51"/>
                    <a:pt x="17" y="51"/>
                  </a:cubicBezTo>
                  <a:cubicBezTo>
                    <a:pt x="8" y="41"/>
                    <a:pt x="7" y="26"/>
                    <a:pt x="16" y="16"/>
                  </a:cubicBezTo>
                  <a:cubicBezTo>
                    <a:pt x="21" y="10"/>
                    <a:pt x="28" y="7"/>
                    <a:pt x="36" y="7"/>
                  </a:cubicBezTo>
                  <a:cubicBezTo>
                    <a:pt x="41" y="7"/>
                    <a:pt x="46" y="8"/>
                    <a:pt x="51" y="11"/>
                  </a:cubicBezTo>
                  <a:cubicBezTo>
                    <a:pt x="55" y="7"/>
                    <a:pt x="55" y="7"/>
                    <a:pt x="55" y="7"/>
                  </a:cubicBezTo>
                  <a:cubicBezTo>
                    <a:pt x="49" y="2"/>
                    <a:pt x="42" y="0"/>
                    <a:pt x="36" y="0"/>
                  </a:cubicBezTo>
                </a:path>
              </a:pathLst>
            </a:custGeom>
            <a:solidFill>
              <a:srgbClr val="0E3044"/>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55" name="Freeform 30"/>
            <p:cNvSpPr/>
            <p:nvPr/>
          </p:nvSpPr>
          <p:spPr bwMode="auto">
            <a:xfrm>
              <a:off x="7653338" y="2192338"/>
              <a:ext cx="928688" cy="928688"/>
            </a:xfrm>
            <a:custGeom>
              <a:avLst/>
              <a:gdLst>
                <a:gd name="T0" fmla="*/ 29 w 44"/>
                <a:gd name="T1" fmla="*/ 0 h 44"/>
                <a:gd name="T2" fmla="*/ 9 w 44"/>
                <a:gd name="T3" fmla="*/ 9 h 44"/>
                <a:gd name="T4" fmla="*/ 10 w 44"/>
                <a:gd name="T5" fmla="*/ 44 h 44"/>
                <a:gd name="T6" fmla="*/ 44 w 44"/>
                <a:gd name="T7" fmla="*/ 4 h 44"/>
                <a:gd name="T8" fmla="*/ 29 w 44"/>
                <a:gd name="T9" fmla="*/ 0 h 44"/>
              </a:gdLst>
              <a:ahLst/>
              <a:cxnLst>
                <a:cxn ang="0">
                  <a:pos x="T0" y="T1"/>
                </a:cxn>
                <a:cxn ang="0">
                  <a:pos x="T2" y="T3"/>
                </a:cxn>
                <a:cxn ang="0">
                  <a:pos x="T4" y="T5"/>
                </a:cxn>
                <a:cxn ang="0">
                  <a:pos x="T6" y="T7"/>
                </a:cxn>
                <a:cxn ang="0">
                  <a:pos x="T8" y="T9"/>
                </a:cxn>
              </a:cxnLst>
              <a:rect l="0" t="0" r="r" b="b"/>
              <a:pathLst>
                <a:path w="44" h="44">
                  <a:moveTo>
                    <a:pt x="29" y="0"/>
                  </a:moveTo>
                  <a:cubicBezTo>
                    <a:pt x="21" y="0"/>
                    <a:pt x="14" y="3"/>
                    <a:pt x="9" y="9"/>
                  </a:cubicBezTo>
                  <a:cubicBezTo>
                    <a:pt x="0" y="19"/>
                    <a:pt x="1" y="34"/>
                    <a:pt x="10" y="44"/>
                  </a:cubicBezTo>
                  <a:cubicBezTo>
                    <a:pt x="44" y="4"/>
                    <a:pt x="44" y="4"/>
                    <a:pt x="44" y="4"/>
                  </a:cubicBezTo>
                  <a:cubicBezTo>
                    <a:pt x="39" y="1"/>
                    <a:pt x="34" y="0"/>
                    <a:pt x="29" y="0"/>
                  </a:cubicBezTo>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56" name="Freeform 31"/>
            <p:cNvSpPr/>
            <p:nvPr/>
          </p:nvSpPr>
          <p:spPr bwMode="auto">
            <a:xfrm>
              <a:off x="8836025" y="990600"/>
              <a:ext cx="846138" cy="463550"/>
            </a:xfrm>
            <a:custGeom>
              <a:avLst/>
              <a:gdLst>
                <a:gd name="T0" fmla="*/ 38 w 40"/>
                <a:gd name="T1" fmla="*/ 0 h 22"/>
                <a:gd name="T2" fmla="*/ 19 w 40"/>
                <a:gd name="T3" fmla="*/ 1 h 22"/>
                <a:gd name="T4" fmla="*/ 0 w 40"/>
                <a:gd name="T5" fmla="*/ 3 h 22"/>
                <a:gd name="T6" fmla="*/ 0 w 40"/>
                <a:gd name="T7" fmla="*/ 4 h 22"/>
                <a:gd name="T8" fmla="*/ 21 w 40"/>
                <a:gd name="T9" fmla="*/ 22 h 22"/>
                <a:gd name="T10" fmla="*/ 40 w 40"/>
                <a:gd name="T11" fmla="*/ 0 h 22"/>
                <a:gd name="T12" fmla="*/ 40 w 40"/>
                <a:gd name="T13" fmla="*/ 0 h 22"/>
                <a:gd name="T14" fmla="*/ 38 w 40"/>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22">
                  <a:moveTo>
                    <a:pt x="38" y="0"/>
                  </a:moveTo>
                  <a:cubicBezTo>
                    <a:pt x="35" y="0"/>
                    <a:pt x="28" y="0"/>
                    <a:pt x="19" y="1"/>
                  </a:cubicBezTo>
                  <a:cubicBezTo>
                    <a:pt x="13" y="1"/>
                    <a:pt x="6" y="2"/>
                    <a:pt x="0" y="3"/>
                  </a:cubicBezTo>
                  <a:cubicBezTo>
                    <a:pt x="0" y="4"/>
                    <a:pt x="0" y="4"/>
                    <a:pt x="0" y="4"/>
                  </a:cubicBezTo>
                  <a:cubicBezTo>
                    <a:pt x="21" y="22"/>
                    <a:pt x="21" y="22"/>
                    <a:pt x="21" y="22"/>
                  </a:cubicBezTo>
                  <a:cubicBezTo>
                    <a:pt x="40" y="0"/>
                    <a:pt x="40" y="0"/>
                    <a:pt x="40" y="0"/>
                  </a:cubicBezTo>
                  <a:cubicBezTo>
                    <a:pt x="40" y="0"/>
                    <a:pt x="40" y="0"/>
                    <a:pt x="40" y="0"/>
                  </a:cubicBezTo>
                  <a:cubicBezTo>
                    <a:pt x="40" y="0"/>
                    <a:pt x="39" y="0"/>
                    <a:pt x="38" y="0"/>
                  </a:cubicBezTo>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57" name="Freeform 32"/>
            <p:cNvSpPr/>
            <p:nvPr/>
          </p:nvSpPr>
          <p:spPr bwMode="auto">
            <a:xfrm>
              <a:off x="5411788" y="3500438"/>
              <a:ext cx="1565275" cy="1898650"/>
            </a:xfrm>
            <a:custGeom>
              <a:avLst/>
              <a:gdLst>
                <a:gd name="T0" fmla="*/ 37 w 74"/>
                <a:gd name="T1" fmla="*/ 0 h 90"/>
                <a:gd name="T2" fmla="*/ 30 w 74"/>
                <a:gd name="T3" fmla="*/ 13 h 90"/>
                <a:gd name="T4" fmla="*/ 38 w 74"/>
                <a:gd name="T5" fmla="*/ 32 h 90"/>
                <a:gd name="T6" fmla="*/ 6 w 74"/>
                <a:gd name="T7" fmla="*/ 70 h 90"/>
                <a:gd name="T8" fmla="*/ 7 w 74"/>
                <a:gd name="T9" fmla="*/ 55 h 90"/>
                <a:gd name="T10" fmla="*/ 0 w 74"/>
                <a:gd name="T11" fmla="*/ 69 h 90"/>
                <a:gd name="T12" fmla="*/ 25 w 74"/>
                <a:gd name="T13" fmla="*/ 90 h 90"/>
                <a:gd name="T14" fmla="*/ 74 w 74"/>
                <a:gd name="T15" fmla="*/ 31 h 90"/>
                <a:gd name="T16" fmla="*/ 37 w 74"/>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0">
                  <a:moveTo>
                    <a:pt x="37" y="0"/>
                  </a:moveTo>
                  <a:cubicBezTo>
                    <a:pt x="35" y="4"/>
                    <a:pt x="32" y="8"/>
                    <a:pt x="30" y="13"/>
                  </a:cubicBezTo>
                  <a:cubicBezTo>
                    <a:pt x="37" y="20"/>
                    <a:pt x="38" y="32"/>
                    <a:pt x="38" y="32"/>
                  </a:cubicBezTo>
                  <a:cubicBezTo>
                    <a:pt x="6" y="70"/>
                    <a:pt x="6" y="70"/>
                    <a:pt x="6" y="70"/>
                  </a:cubicBezTo>
                  <a:cubicBezTo>
                    <a:pt x="10" y="60"/>
                    <a:pt x="10" y="56"/>
                    <a:pt x="7" y="55"/>
                  </a:cubicBezTo>
                  <a:cubicBezTo>
                    <a:pt x="4" y="61"/>
                    <a:pt x="2" y="66"/>
                    <a:pt x="0" y="69"/>
                  </a:cubicBezTo>
                  <a:cubicBezTo>
                    <a:pt x="25" y="90"/>
                    <a:pt x="25" y="90"/>
                    <a:pt x="25" y="90"/>
                  </a:cubicBezTo>
                  <a:cubicBezTo>
                    <a:pt x="74" y="31"/>
                    <a:pt x="74" y="31"/>
                    <a:pt x="74" y="31"/>
                  </a:cubicBezTo>
                  <a:cubicBezTo>
                    <a:pt x="37" y="0"/>
                    <a:pt x="37" y="0"/>
                    <a:pt x="37" y="0"/>
                  </a:cubicBezTo>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58" name="Freeform 33"/>
            <p:cNvSpPr>
              <a:spLocks noEditPoints="1"/>
            </p:cNvSpPr>
            <p:nvPr/>
          </p:nvSpPr>
          <p:spPr bwMode="auto">
            <a:xfrm>
              <a:off x="3954463" y="3668713"/>
              <a:ext cx="1731963" cy="1982788"/>
            </a:xfrm>
            <a:custGeom>
              <a:avLst/>
              <a:gdLst>
                <a:gd name="T0" fmla="*/ 3 w 82"/>
                <a:gd name="T1" fmla="*/ 94 h 94"/>
                <a:gd name="T2" fmla="*/ 0 w 82"/>
                <a:gd name="T3" fmla="*/ 94 h 94"/>
                <a:gd name="T4" fmla="*/ 0 w 82"/>
                <a:gd name="T5" fmla="*/ 94 h 94"/>
                <a:gd name="T6" fmla="*/ 3 w 82"/>
                <a:gd name="T7" fmla="*/ 94 h 94"/>
                <a:gd name="T8" fmla="*/ 3 w 82"/>
                <a:gd name="T9" fmla="*/ 94 h 94"/>
                <a:gd name="T10" fmla="*/ 62 w 82"/>
                <a:gd name="T11" fmla="*/ 7 h 94"/>
                <a:gd name="T12" fmla="*/ 47 w 82"/>
                <a:gd name="T13" fmla="*/ 20 h 94"/>
                <a:gd name="T14" fmla="*/ 62 w 82"/>
                <a:gd name="T15" fmla="*/ 7 h 94"/>
                <a:gd name="T16" fmla="*/ 79 w 82"/>
                <a:gd name="T17" fmla="*/ 0 h 94"/>
                <a:gd name="T18" fmla="*/ 73 w 82"/>
                <a:gd name="T19" fmla="*/ 2 h 94"/>
                <a:gd name="T20" fmla="*/ 76 w 82"/>
                <a:gd name="T21" fmla="*/ 1 h 94"/>
                <a:gd name="T22" fmla="*/ 76 w 82"/>
                <a:gd name="T23" fmla="*/ 1 h 94"/>
                <a:gd name="T24" fmla="*/ 79 w 82"/>
                <a:gd name="T25" fmla="*/ 0 h 94"/>
                <a:gd name="T26" fmla="*/ 82 w 82"/>
                <a:gd name="T27" fmla="*/ 0 h 94"/>
                <a:gd name="T28" fmla="*/ 80 w 82"/>
                <a:gd name="T29" fmla="*/ 0 h 94"/>
                <a:gd name="T30" fmla="*/ 80 w 82"/>
                <a:gd name="T31" fmla="*/ 0 h 94"/>
                <a:gd name="T32" fmla="*/ 82 w 82"/>
                <a:gd name="T33" fmla="*/ 0 h 94"/>
                <a:gd name="T34" fmla="*/ 82 w 82"/>
                <a:gd name="T3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94">
                  <a:moveTo>
                    <a:pt x="3" y="94"/>
                  </a:moveTo>
                  <a:cubicBezTo>
                    <a:pt x="0" y="94"/>
                    <a:pt x="0" y="94"/>
                    <a:pt x="0" y="94"/>
                  </a:cubicBezTo>
                  <a:cubicBezTo>
                    <a:pt x="0" y="94"/>
                    <a:pt x="0" y="94"/>
                    <a:pt x="0" y="94"/>
                  </a:cubicBezTo>
                  <a:cubicBezTo>
                    <a:pt x="3" y="94"/>
                    <a:pt x="3" y="94"/>
                    <a:pt x="3" y="94"/>
                  </a:cubicBezTo>
                  <a:cubicBezTo>
                    <a:pt x="3" y="94"/>
                    <a:pt x="3" y="94"/>
                    <a:pt x="3" y="94"/>
                  </a:cubicBezTo>
                  <a:moveTo>
                    <a:pt x="62" y="7"/>
                  </a:moveTo>
                  <a:cubicBezTo>
                    <a:pt x="57" y="10"/>
                    <a:pt x="52" y="15"/>
                    <a:pt x="47" y="20"/>
                  </a:cubicBezTo>
                  <a:cubicBezTo>
                    <a:pt x="52" y="15"/>
                    <a:pt x="57" y="10"/>
                    <a:pt x="62" y="7"/>
                  </a:cubicBezTo>
                  <a:moveTo>
                    <a:pt x="79" y="0"/>
                  </a:moveTo>
                  <a:cubicBezTo>
                    <a:pt x="77" y="1"/>
                    <a:pt x="75" y="1"/>
                    <a:pt x="73" y="2"/>
                  </a:cubicBezTo>
                  <a:cubicBezTo>
                    <a:pt x="74" y="1"/>
                    <a:pt x="75" y="1"/>
                    <a:pt x="76" y="1"/>
                  </a:cubicBezTo>
                  <a:cubicBezTo>
                    <a:pt x="76" y="1"/>
                    <a:pt x="76" y="1"/>
                    <a:pt x="76" y="1"/>
                  </a:cubicBezTo>
                  <a:cubicBezTo>
                    <a:pt x="77" y="1"/>
                    <a:pt x="78" y="0"/>
                    <a:pt x="79" y="0"/>
                  </a:cubicBezTo>
                  <a:moveTo>
                    <a:pt x="82" y="0"/>
                  </a:moveTo>
                  <a:cubicBezTo>
                    <a:pt x="82" y="0"/>
                    <a:pt x="81" y="0"/>
                    <a:pt x="80" y="0"/>
                  </a:cubicBezTo>
                  <a:cubicBezTo>
                    <a:pt x="80" y="0"/>
                    <a:pt x="80" y="0"/>
                    <a:pt x="80" y="0"/>
                  </a:cubicBezTo>
                  <a:cubicBezTo>
                    <a:pt x="81" y="0"/>
                    <a:pt x="82" y="0"/>
                    <a:pt x="82" y="0"/>
                  </a:cubicBezTo>
                  <a:cubicBezTo>
                    <a:pt x="82" y="0"/>
                    <a:pt x="82" y="0"/>
                    <a:pt x="82" y="0"/>
                  </a:cubicBezTo>
                </a:path>
              </a:pathLst>
            </a:custGeom>
            <a:solidFill>
              <a:srgbClr val="D1D3D4"/>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59" name="Freeform 34"/>
            <p:cNvSpPr/>
            <p:nvPr/>
          </p:nvSpPr>
          <p:spPr bwMode="auto">
            <a:xfrm>
              <a:off x="3954463" y="3668713"/>
              <a:ext cx="1731963" cy="1982788"/>
            </a:xfrm>
            <a:custGeom>
              <a:avLst/>
              <a:gdLst>
                <a:gd name="T0" fmla="*/ 82 w 82"/>
                <a:gd name="T1" fmla="*/ 0 h 94"/>
                <a:gd name="T2" fmla="*/ 80 w 82"/>
                <a:gd name="T3" fmla="*/ 0 h 94"/>
                <a:gd name="T4" fmla="*/ 80 w 82"/>
                <a:gd name="T5" fmla="*/ 0 h 94"/>
                <a:gd name="T6" fmla="*/ 79 w 82"/>
                <a:gd name="T7" fmla="*/ 0 h 94"/>
                <a:gd name="T8" fmla="*/ 76 w 82"/>
                <a:gd name="T9" fmla="*/ 1 h 94"/>
                <a:gd name="T10" fmla="*/ 76 w 82"/>
                <a:gd name="T11" fmla="*/ 1 h 94"/>
                <a:gd name="T12" fmla="*/ 73 w 82"/>
                <a:gd name="T13" fmla="*/ 2 h 94"/>
                <a:gd name="T14" fmla="*/ 72 w 82"/>
                <a:gd name="T15" fmla="*/ 2 h 94"/>
                <a:gd name="T16" fmla="*/ 62 w 82"/>
                <a:gd name="T17" fmla="*/ 7 h 94"/>
                <a:gd name="T18" fmla="*/ 47 w 82"/>
                <a:gd name="T19" fmla="*/ 20 h 94"/>
                <a:gd name="T20" fmla="*/ 0 w 82"/>
                <a:gd name="T21" fmla="*/ 94 h 94"/>
                <a:gd name="T22" fmla="*/ 3 w 82"/>
                <a:gd name="T23" fmla="*/ 94 h 94"/>
                <a:gd name="T24" fmla="*/ 74 w 82"/>
                <a:gd name="T25" fmla="*/ 2 h 94"/>
                <a:gd name="T26" fmla="*/ 82 w 82"/>
                <a:gd name="T2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94">
                  <a:moveTo>
                    <a:pt x="82" y="0"/>
                  </a:moveTo>
                  <a:cubicBezTo>
                    <a:pt x="82" y="0"/>
                    <a:pt x="81" y="0"/>
                    <a:pt x="80" y="0"/>
                  </a:cubicBezTo>
                  <a:cubicBezTo>
                    <a:pt x="80" y="0"/>
                    <a:pt x="80" y="0"/>
                    <a:pt x="80" y="0"/>
                  </a:cubicBezTo>
                  <a:cubicBezTo>
                    <a:pt x="80" y="0"/>
                    <a:pt x="79" y="0"/>
                    <a:pt x="79" y="0"/>
                  </a:cubicBezTo>
                  <a:cubicBezTo>
                    <a:pt x="78" y="0"/>
                    <a:pt x="77" y="1"/>
                    <a:pt x="76" y="1"/>
                  </a:cubicBezTo>
                  <a:cubicBezTo>
                    <a:pt x="76" y="1"/>
                    <a:pt x="76" y="1"/>
                    <a:pt x="76" y="1"/>
                  </a:cubicBezTo>
                  <a:cubicBezTo>
                    <a:pt x="75" y="1"/>
                    <a:pt x="74" y="1"/>
                    <a:pt x="73" y="2"/>
                  </a:cubicBezTo>
                  <a:cubicBezTo>
                    <a:pt x="72" y="2"/>
                    <a:pt x="72" y="2"/>
                    <a:pt x="72" y="2"/>
                  </a:cubicBezTo>
                  <a:cubicBezTo>
                    <a:pt x="68" y="3"/>
                    <a:pt x="65" y="5"/>
                    <a:pt x="62" y="7"/>
                  </a:cubicBezTo>
                  <a:cubicBezTo>
                    <a:pt x="57" y="10"/>
                    <a:pt x="52" y="15"/>
                    <a:pt x="47" y="20"/>
                  </a:cubicBezTo>
                  <a:cubicBezTo>
                    <a:pt x="31" y="40"/>
                    <a:pt x="18" y="69"/>
                    <a:pt x="0" y="94"/>
                  </a:cubicBezTo>
                  <a:cubicBezTo>
                    <a:pt x="3" y="94"/>
                    <a:pt x="3" y="94"/>
                    <a:pt x="3" y="94"/>
                  </a:cubicBezTo>
                  <a:cubicBezTo>
                    <a:pt x="29" y="57"/>
                    <a:pt x="44" y="12"/>
                    <a:pt x="74" y="2"/>
                  </a:cubicBezTo>
                  <a:cubicBezTo>
                    <a:pt x="77" y="1"/>
                    <a:pt x="80" y="0"/>
                    <a:pt x="82" y="0"/>
                  </a:cubicBezTo>
                </a:path>
              </a:pathLst>
            </a:custGeom>
            <a:solidFill>
              <a:srgbClr val="898C8F"/>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60" name="Freeform 35"/>
            <p:cNvSpPr/>
            <p:nvPr/>
          </p:nvSpPr>
          <p:spPr bwMode="auto">
            <a:xfrm>
              <a:off x="4016375" y="3668713"/>
              <a:ext cx="2198688" cy="1982788"/>
            </a:xfrm>
            <a:custGeom>
              <a:avLst/>
              <a:gdLst>
                <a:gd name="T0" fmla="*/ 80 w 104"/>
                <a:gd name="T1" fmla="*/ 0 h 94"/>
                <a:gd name="T2" fmla="*/ 79 w 104"/>
                <a:gd name="T3" fmla="*/ 0 h 94"/>
                <a:gd name="T4" fmla="*/ 79 w 104"/>
                <a:gd name="T5" fmla="*/ 0 h 94"/>
                <a:gd name="T6" fmla="*/ 71 w 104"/>
                <a:gd name="T7" fmla="*/ 2 h 94"/>
                <a:gd name="T8" fmla="*/ 0 w 104"/>
                <a:gd name="T9" fmla="*/ 94 h 94"/>
                <a:gd name="T10" fmla="*/ 0 w 104"/>
                <a:gd name="T11" fmla="*/ 94 h 94"/>
                <a:gd name="T12" fmla="*/ 13 w 104"/>
                <a:gd name="T13" fmla="*/ 91 h 94"/>
                <a:gd name="T14" fmla="*/ 70 w 104"/>
                <a:gd name="T15" fmla="*/ 47 h 94"/>
                <a:gd name="T16" fmla="*/ 70 w 104"/>
                <a:gd name="T17" fmla="*/ 47 h 94"/>
                <a:gd name="T18" fmla="*/ 72 w 104"/>
                <a:gd name="T19" fmla="*/ 47 h 94"/>
                <a:gd name="T20" fmla="*/ 73 w 104"/>
                <a:gd name="T21" fmla="*/ 47 h 94"/>
                <a:gd name="T22" fmla="*/ 73 w 104"/>
                <a:gd name="T23" fmla="*/ 47 h 94"/>
                <a:gd name="T24" fmla="*/ 72 w 104"/>
                <a:gd name="T25" fmla="*/ 62 h 94"/>
                <a:gd name="T26" fmla="*/ 104 w 104"/>
                <a:gd name="T27" fmla="*/ 24 h 94"/>
                <a:gd name="T28" fmla="*/ 96 w 104"/>
                <a:gd name="T29" fmla="*/ 5 h 94"/>
                <a:gd name="T30" fmla="*/ 96 w 104"/>
                <a:gd name="T31" fmla="*/ 5 h 94"/>
                <a:gd name="T32" fmla="*/ 94 w 104"/>
                <a:gd name="T33" fmla="*/ 3 h 94"/>
                <a:gd name="T34" fmla="*/ 94 w 104"/>
                <a:gd name="T35" fmla="*/ 3 h 94"/>
                <a:gd name="T36" fmla="*/ 94 w 104"/>
                <a:gd name="T37" fmla="*/ 3 h 94"/>
                <a:gd name="T38" fmla="*/ 93 w 104"/>
                <a:gd name="T39" fmla="*/ 5 h 94"/>
                <a:gd name="T40" fmla="*/ 80 w 104"/>
                <a:gd name="T4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4" h="94">
                  <a:moveTo>
                    <a:pt x="80" y="0"/>
                  </a:moveTo>
                  <a:cubicBezTo>
                    <a:pt x="80" y="0"/>
                    <a:pt x="80" y="0"/>
                    <a:pt x="79" y="0"/>
                  </a:cubicBezTo>
                  <a:cubicBezTo>
                    <a:pt x="79" y="0"/>
                    <a:pt x="79" y="0"/>
                    <a:pt x="79" y="0"/>
                  </a:cubicBezTo>
                  <a:cubicBezTo>
                    <a:pt x="77" y="0"/>
                    <a:pt x="74" y="1"/>
                    <a:pt x="71" y="2"/>
                  </a:cubicBezTo>
                  <a:cubicBezTo>
                    <a:pt x="41" y="12"/>
                    <a:pt x="26" y="57"/>
                    <a:pt x="0" y="94"/>
                  </a:cubicBezTo>
                  <a:cubicBezTo>
                    <a:pt x="0" y="94"/>
                    <a:pt x="0" y="94"/>
                    <a:pt x="0" y="94"/>
                  </a:cubicBezTo>
                  <a:cubicBezTo>
                    <a:pt x="13" y="91"/>
                    <a:pt x="13" y="91"/>
                    <a:pt x="13" y="91"/>
                  </a:cubicBezTo>
                  <a:cubicBezTo>
                    <a:pt x="13" y="91"/>
                    <a:pt x="58" y="47"/>
                    <a:pt x="70" y="47"/>
                  </a:cubicBezTo>
                  <a:cubicBezTo>
                    <a:pt x="70" y="47"/>
                    <a:pt x="70" y="47"/>
                    <a:pt x="70" y="47"/>
                  </a:cubicBezTo>
                  <a:cubicBezTo>
                    <a:pt x="71" y="47"/>
                    <a:pt x="72" y="47"/>
                    <a:pt x="72" y="47"/>
                  </a:cubicBezTo>
                  <a:cubicBezTo>
                    <a:pt x="73" y="47"/>
                    <a:pt x="73" y="47"/>
                    <a:pt x="73" y="47"/>
                  </a:cubicBezTo>
                  <a:cubicBezTo>
                    <a:pt x="73" y="47"/>
                    <a:pt x="73" y="47"/>
                    <a:pt x="73" y="47"/>
                  </a:cubicBezTo>
                  <a:cubicBezTo>
                    <a:pt x="76" y="48"/>
                    <a:pt x="76" y="52"/>
                    <a:pt x="72" y="62"/>
                  </a:cubicBezTo>
                  <a:cubicBezTo>
                    <a:pt x="104" y="24"/>
                    <a:pt x="104" y="24"/>
                    <a:pt x="104" y="24"/>
                  </a:cubicBezTo>
                  <a:cubicBezTo>
                    <a:pt x="104" y="24"/>
                    <a:pt x="103" y="12"/>
                    <a:pt x="96" y="5"/>
                  </a:cubicBezTo>
                  <a:cubicBezTo>
                    <a:pt x="96" y="5"/>
                    <a:pt x="96" y="5"/>
                    <a:pt x="96" y="5"/>
                  </a:cubicBezTo>
                  <a:cubicBezTo>
                    <a:pt x="95" y="4"/>
                    <a:pt x="95" y="4"/>
                    <a:pt x="94" y="3"/>
                  </a:cubicBezTo>
                  <a:cubicBezTo>
                    <a:pt x="94" y="3"/>
                    <a:pt x="94" y="3"/>
                    <a:pt x="94" y="3"/>
                  </a:cubicBezTo>
                  <a:cubicBezTo>
                    <a:pt x="94" y="3"/>
                    <a:pt x="94" y="3"/>
                    <a:pt x="94" y="3"/>
                  </a:cubicBezTo>
                  <a:cubicBezTo>
                    <a:pt x="94" y="4"/>
                    <a:pt x="93" y="4"/>
                    <a:pt x="93" y="5"/>
                  </a:cubicBezTo>
                  <a:cubicBezTo>
                    <a:pt x="90" y="2"/>
                    <a:pt x="86" y="0"/>
                    <a:pt x="80" y="0"/>
                  </a:cubicBezTo>
                </a:path>
              </a:pathLst>
            </a:custGeom>
            <a:solidFill>
              <a:srgbClr val="D1D3D4"/>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61" name="Freeform 36"/>
            <p:cNvSpPr/>
            <p:nvPr/>
          </p:nvSpPr>
          <p:spPr bwMode="auto">
            <a:xfrm>
              <a:off x="5370513" y="5610225"/>
              <a:ext cx="84138" cy="84138"/>
            </a:xfrm>
            <a:custGeom>
              <a:avLst/>
              <a:gdLst>
                <a:gd name="T0" fmla="*/ 0 w 4"/>
                <a:gd name="T1" fmla="*/ 0 h 4"/>
                <a:gd name="T2" fmla="*/ 0 w 4"/>
                <a:gd name="T3" fmla="*/ 0 h 4"/>
                <a:gd name="T4" fmla="*/ 2 w 4"/>
                <a:gd name="T5" fmla="*/ 2 h 4"/>
                <a:gd name="T6" fmla="*/ 2 w 4"/>
                <a:gd name="T7" fmla="*/ 2 h 4"/>
                <a:gd name="T8" fmla="*/ 4 w 4"/>
                <a:gd name="T9" fmla="*/ 4 h 4"/>
                <a:gd name="T10" fmla="*/ 4 w 4"/>
                <a:gd name="T11" fmla="*/ 4 h 4"/>
                <a:gd name="T12" fmla="*/ 0 w 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0" y="0"/>
                  </a:moveTo>
                  <a:cubicBezTo>
                    <a:pt x="0" y="0"/>
                    <a:pt x="0" y="0"/>
                    <a:pt x="0" y="0"/>
                  </a:cubicBezTo>
                  <a:cubicBezTo>
                    <a:pt x="2" y="2"/>
                    <a:pt x="2" y="2"/>
                    <a:pt x="2" y="2"/>
                  </a:cubicBezTo>
                  <a:cubicBezTo>
                    <a:pt x="2" y="2"/>
                    <a:pt x="2" y="2"/>
                    <a:pt x="2" y="2"/>
                  </a:cubicBezTo>
                  <a:cubicBezTo>
                    <a:pt x="4" y="4"/>
                    <a:pt x="4" y="4"/>
                    <a:pt x="4" y="4"/>
                  </a:cubicBezTo>
                  <a:cubicBezTo>
                    <a:pt x="4" y="4"/>
                    <a:pt x="4" y="4"/>
                    <a:pt x="4" y="4"/>
                  </a:cubicBezTo>
                  <a:cubicBezTo>
                    <a:pt x="0" y="0"/>
                    <a:pt x="0" y="0"/>
                    <a:pt x="0" y="0"/>
                  </a:cubicBezTo>
                </a:path>
              </a:pathLst>
            </a:custGeom>
            <a:solidFill>
              <a:srgbClr val="D1AF5F"/>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62" name="Freeform 37"/>
            <p:cNvSpPr/>
            <p:nvPr/>
          </p:nvSpPr>
          <p:spPr bwMode="auto">
            <a:xfrm>
              <a:off x="5411788" y="5651500"/>
              <a:ext cx="42863" cy="42863"/>
            </a:xfrm>
            <a:custGeom>
              <a:avLst/>
              <a:gdLst>
                <a:gd name="T0" fmla="*/ 0 w 2"/>
                <a:gd name="T1" fmla="*/ 0 h 2"/>
                <a:gd name="T2" fmla="*/ 0 w 2"/>
                <a:gd name="T3" fmla="*/ 0 h 2"/>
                <a:gd name="T4" fmla="*/ 2 w 2"/>
                <a:gd name="T5" fmla="*/ 2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2" y="2"/>
                    <a:pt x="2" y="2"/>
                    <a:pt x="2" y="2"/>
                  </a:cubicBezTo>
                  <a:cubicBezTo>
                    <a:pt x="2" y="2"/>
                    <a:pt x="2" y="2"/>
                    <a:pt x="2" y="2"/>
                  </a:cubicBezTo>
                  <a:cubicBezTo>
                    <a:pt x="0" y="0"/>
                    <a:pt x="0" y="0"/>
                    <a:pt x="0" y="0"/>
                  </a:cubicBezTo>
                </a:path>
              </a:pathLst>
            </a:custGeom>
            <a:solidFill>
              <a:srgbClr val="D18E11"/>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63" name="Freeform 38"/>
            <p:cNvSpPr/>
            <p:nvPr/>
          </p:nvSpPr>
          <p:spPr bwMode="auto">
            <a:xfrm>
              <a:off x="5454650" y="5694363"/>
              <a:ext cx="127000" cy="106363"/>
            </a:xfrm>
            <a:custGeom>
              <a:avLst/>
              <a:gdLst>
                <a:gd name="T0" fmla="*/ 0 w 6"/>
                <a:gd name="T1" fmla="*/ 0 h 5"/>
                <a:gd name="T2" fmla="*/ 0 w 6"/>
                <a:gd name="T3" fmla="*/ 0 h 5"/>
                <a:gd name="T4" fmla="*/ 0 w 6"/>
                <a:gd name="T5" fmla="*/ 0 h 5"/>
                <a:gd name="T6" fmla="*/ 0 w 6"/>
                <a:gd name="T7" fmla="*/ 0 h 5"/>
                <a:gd name="T8" fmla="*/ 6 w 6"/>
                <a:gd name="T9" fmla="*/ 5 h 5"/>
                <a:gd name="T10" fmla="*/ 6 w 6"/>
                <a:gd name="T11" fmla="*/ 5 h 5"/>
                <a:gd name="T12" fmla="*/ 0 w 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0" y="0"/>
                  </a:moveTo>
                  <a:cubicBezTo>
                    <a:pt x="0" y="0"/>
                    <a:pt x="0" y="0"/>
                    <a:pt x="0" y="0"/>
                  </a:cubicBezTo>
                  <a:cubicBezTo>
                    <a:pt x="0" y="0"/>
                    <a:pt x="0" y="0"/>
                    <a:pt x="0" y="0"/>
                  </a:cubicBezTo>
                  <a:cubicBezTo>
                    <a:pt x="0" y="0"/>
                    <a:pt x="0" y="0"/>
                    <a:pt x="0" y="0"/>
                  </a:cubicBezTo>
                  <a:cubicBezTo>
                    <a:pt x="6" y="5"/>
                    <a:pt x="6" y="5"/>
                    <a:pt x="6" y="5"/>
                  </a:cubicBezTo>
                  <a:cubicBezTo>
                    <a:pt x="6" y="5"/>
                    <a:pt x="6" y="5"/>
                    <a:pt x="6" y="5"/>
                  </a:cubicBezTo>
                  <a:cubicBezTo>
                    <a:pt x="0" y="0"/>
                    <a:pt x="0" y="0"/>
                    <a:pt x="0" y="0"/>
                  </a:cubicBezTo>
                </a:path>
              </a:pathLst>
            </a:custGeom>
            <a:solidFill>
              <a:srgbClr val="B85045"/>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grpSp>
    </p:spTree>
  </p:cSld>
  <p:clrMapOvr>
    <a:masterClrMapping/>
  </p:clrMapOvr>
  <p:transition spd="med">
    <p:random/>
  </p:transition>
  <p:timing>
    <p:tnLst>
      <p:par>
        <p:cTn id="1" dur="indefinite" restart="never" nodeType="tmRoot"/>
      </p:par>
    </p:tnLst>
    <p:bldLst>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51460" y="411480"/>
            <a:ext cx="5310505" cy="553720"/>
          </a:xfrm>
          <a:prstGeom prst="rect">
            <a:avLst/>
          </a:prstGeom>
        </p:spPr>
        <p:txBody>
          <a:bodyPr wrap="square" lIns="0" tIns="0" rIns="0" bIns="0">
            <a:spAutoFit/>
          </a:bodyPr>
          <a:lstStyle/>
          <a:p>
            <a:r>
              <a:rPr lang="en-US" altLang="zh-CN" sz="3600" b="1" dirty="0">
                <a:solidFill>
                  <a:schemeClr val="accent1"/>
                </a:solidFill>
                <a:cs typeface="+mn-ea"/>
                <a:sym typeface="+mn-lt"/>
              </a:rPr>
              <a:t>YOLOv7</a:t>
            </a:r>
            <a:endParaRPr lang="en-US" altLang="zh-CN" sz="3600" b="1" dirty="0">
              <a:solidFill>
                <a:schemeClr val="accent1"/>
              </a:solidFill>
              <a:cs typeface="+mn-ea"/>
              <a:sym typeface="+mn-lt"/>
            </a:endParaRPr>
          </a:p>
        </p:txBody>
      </p:sp>
      <p:grpSp>
        <p:nvGrpSpPr>
          <p:cNvPr id="8" name="Group 39"/>
          <p:cNvGrpSpPr/>
          <p:nvPr/>
        </p:nvGrpSpPr>
        <p:grpSpPr>
          <a:xfrm>
            <a:off x="4005580" y="57150"/>
            <a:ext cx="1454785" cy="2757170"/>
            <a:chOff x="1079500" y="969962"/>
            <a:chExt cx="8877301" cy="12233276"/>
          </a:xfrm>
        </p:grpSpPr>
        <p:sp>
          <p:nvSpPr>
            <p:cNvPr id="9" name="Freeform 5"/>
            <p:cNvSpPr/>
            <p:nvPr/>
          </p:nvSpPr>
          <p:spPr bwMode="auto">
            <a:xfrm>
              <a:off x="1079500" y="4344988"/>
              <a:ext cx="5178425" cy="7847013"/>
            </a:xfrm>
            <a:custGeom>
              <a:avLst/>
              <a:gdLst>
                <a:gd name="T0" fmla="*/ 245 w 245"/>
                <a:gd name="T1" fmla="*/ 0 h 372"/>
                <a:gd name="T2" fmla="*/ 5 w 245"/>
                <a:gd name="T3" fmla="*/ 353 h 372"/>
                <a:gd name="T4" fmla="*/ 14 w 245"/>
                <a:gd name="T5" fmla="*/ 371 h 372"/>
                <a:gd name="T6" fmla="*/ 15 w 245"/>
                <a:gd name="T7" fmla="*/ 372 h 372"/>
                <a:gd name="T8" fmla="*/ 245 w 245"/>
                <a:gd name="T9" fmla="*/ 0 h 372"/>
              </a:gdLst>
              <a:ahLst/>
              <a:cxnLst>
                <a:cxn ang="0">
                  <a:pos x="T0" y="T1"/>
                </a:cxn>
                <a:cxn ang="0">
                  <a:pos x="T2" y="T3"/>
                </a:cxn>
                <a:cxn ang="0">
                  <a:pos x="T4" y="T5"/>
                </a:cxn>
                <a:cxn ang="0">
                  <a:pos x="T6" y="T7"/>
                </a:cxn>
                <a:cxn ang="0">
                  <a:pos x="T8" y="T9"/>
                </a:cxn>
              </a:cxnLst>
              <a:rect l="0" t="0" r="r" b="b"/>
              <a:pathLst>
                <a:path w="245" h="372">
                  <a:moveTo>
                    <a:pt x="245" y="0"/>
                  </a:moveTo>
                  <a:cubicBezTo>
                    <a:pt x="97" y="179"/>
                    <a:pt x="1" y="321"/>
                    <a:pt x="5" y="353"/>
                  </a:cubicBezTo>
                  <a:cubicBezTo>
                    <a:pt x="7" y="358"/>
                    <a:pt x="11" y="366"/>
                    <a:pt x="14" y="371"/>
                  </a:cubicBezTo>
                  <a:cubicBezTo>
                    <a:pt x="15" y="372"/>
                    <a:pt x="15" y="372"/>
                    <a:pt x="15" y="372"/>
                  </a:cubicBezTo>
                  <a:cubicBezTo>
                    <a:pt x="0" y="335"/>
                    <a:pt x="129" y="148"/>
                    <a:pt x="245" y="0"/>
                  </a:cubicBezTo>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10" name="Freeform 6"/>
            <p:cNvSpPr/>
            <p:nvPr/>
          </p:nvSpPr>
          <p:spPr bwMode="auto">
            <a:xfrm>
              <a:off x="1565275" y="5335588"/>
              <a:ext cx="5178425" cy="7867650"/>
            </a:xfrm>
            <a:custGeom>
              <a:avLst/>
              <a:gdLst>
                <a:gd name="T0" fmla="*/ 245 w 245"/>
                <a:gd name="T1" fmla="*/ 0 h 373"/>
                <a:gd name="T2" fmla="*/ 5 w 245"/>
                <a:gd name="T3" fmla="*/ 353 h 373"/>
                <a:gd name="T4" fmla="*/ 14 w 245"/>
                <a:gd name="T5" fmla="*/ 372 h 373"/>
                <a:gd name="T6" fmla="*/ 15 w 245"/>
                <a:gd name="T7" fmla="*/ 373 h 373"/>
                <a:gd name="T8" fmla="*/ 245 w 245"/>
                <a:gd name="T9" fmla="*/ 0 h 373"/>
              </a:gdLst>
              <a:ahLst/>
              <a:cxnLst>
                <a:cxn ang="0">
                  <a:pos x="T0" y="T1"/>
                </a:cxn>
                <a:cxn ang="0">
                  <a:pos x="T2" y="T3"/>
                </a:cxn>
                <a:cxn ang="0">
                  <a:pos x="T4" y="T5"/>
                </a:cxn>
                <a:cxn ang="0">
                  <a:pos x="T6" y="T7"/>
                </a:cxn>
                <a:cxn ang="0">
                  <a:pos x="T8" y="T9"/>
                </a:cxn>
              </a:cxnLst>
              <a:rect l="0" t="0" r="r" b="b"/>
              <a:pathLst>
                <a:path w="245" h="373">
                  <a:moveTo>
                    <a:pt x="245" y="0"/>
                  </a:moveTo>
                  <a:cubicBezTo>
                    <a:pt x="97" y="180"/>
                    <a:pt x="1" y="322"/>
                    <a:pt x="5" y="353"/>
                  </a:cubicBezTo>
                  <a:cubicBezTo>
                    <a:pt x="7" y="359"/>
                    <a:pt x="11" y="367"/>
                    <a:pt x="14" y="372"/>
                  </a:cubicBezTo>
                  <a:cubicBezTo>
                    <a:pt x="15" y="373"/>
                    <a:pt x="15" y="373"/>
                    <a:pt x="15" y="373"/>
                  </a:cubicBezTo>
                  <a:cubicBezTo>
                    <a:pt x="0" y="335"/>
                    <a:pt x="130" y="149"/>
                    <a:pt x="245" y="0"/>
                  </a:cubicBezTo>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18" name="Freeform 7"/>
            <p:cNvSpPr>
              <a:spLocks noEditPoints="1"/>
            </p:cNvSpPr>
            <p:nvPr/>
          </p:nvSpPr>
          <p:spPr bwMode="auto">
            <a:xfrm>
              <a:off x="3954463" y="1011237"/>
              <a:ext cx="5283199" cy="6391276"/>
            </a:xfrm>
            <a:custGeom>
              <a:avLst/>
              <a:gdLst>
                <a:gd name="T0" fmla="*/ 84 w 250"/>
                <a:gd name="T1" fmla="*/ 232 h 303"/>
                <a:gd name="T2" fmla="*/ 79 w 250"/>
                <a:gd name="T3" fmla="*/ 226 h 303"/>
                <a:gd name="T4" fmla="*/ 66 w 250"/>
                <a:gd name="T5" fmla="*/ 218 h 303"/>
                <a:gd name="T6" fmla="*/ 66 w 250"/>
                <a:gd name="T7" fmla="*/ 218 h 303"/>
                <a:gd name="T8" fmla="*/ 132 w 250"/>
                <a:gd name="T9" fmla="*/ 225 h 303"/>
                <a:gd name="T10" fmla="*/ 177 w 250"/>
                <a:gd name="T11" fmla="*/ 217 h 303"/>
                <a:gd name="T12" fmla="*/ 65 w 250"/>
                <a:gd name="T13" fmla="*/ 192 h 303"/>
                <a:gd name="T14" fmla="*/ 65 w 250"/>
                <a:gd name="T15" fmla="*/ 192 h 303"/>
                <a:gd name="T16" fmla="*/ 65 w 250"/>
                <a:gd name="T17" fmla="*/ 190 h 303"/>
                <a:gd name="T18" fmla="*/ 65 w 250"/>
                <a:gd name="T19" fmla="*/ 191 h 303"/>
                <a:gd name="T20" fmla="*/ 67 w 250"/>
                <a:gd name="T21" fmla="*/ 186 h 303"/>
                <a:gd name="T22" fmla="*/ 66 w 250"/>
                <a:gd name="T23" fmla="*/ 187 h 303"/>
                <a:gd name="T24" fmla="*/ 68 w 250"/>
                <a:gd name="T25" fmla="*/ 185 h 303"/>
                <a:gd name="T26" fmla="*/ 68 w 250"/>
                <a:gd name="T27" fmla="*/ 185 h 303"/>
                <a:gd name="T28" fmla="*/ 68 w 250"/>
                <a:gd name="T29" fmla="*/ 184 h 303"/>
                <a:gd name="T30" fmla="*/ 68 w 250"/>
                <a:gd name="T31" fmla="*/ 184 h 303"/>
                <a:gd name="T32" fmla="*/ 69 w 250"/>
                <a:gd name="T33" fmla="*/ 182 h 303"/>
                <a:gd name="T34" fmla="*/ 70 w 250"/>
                <a:gd name="T35" fmla="*/ 180 h 303"/>
                <a:gd name="T36" fmla="*/ 69 w 250"/>
                <a:gd name="T37" fmla="*/ 182 h 303"/>
                <a:gd name="T38" fmla="*/ 70 w 250"/>
                <a:gd name="T39" fmla="*/ 179 h 303"/>
                <a:gd name="T40" fmla="*/ 72 w 250"/>
                <a:gd name="T41" fmla="*/ 177 h 303"/>
                <a:gd name="T42" fmla="*/ 73 w 250"/>
                <a:gd name="T43" fmla="*/ 174 h 303"/>
                <a:gd name="T44" fmla="*/ 73 w 250"/>
                <a:gd name="T45" fmla="*/ 173 h 303"/>
                <a:gd name="T46" fmla="*/ 73 w 250"/>
                <a:gd name="T47" fmla="*/ 173 h 303"/>
                <a:gd name="T48" fmla="*/ 47 w 250"/>
                <a:gd name="T49" fmla="*/ 146 h 303"/>
                <a:gd name="T50" fmla="*/ 47 w 250"/>
                <a:gd name="T51" fmla="*/ 146 h 303"/>
                <a:gd name="T52" fmla="*/ 62 w 250"/>
                <a:gd name="T53" fmla="*/ 133 h 303"/>
                <a:gd name="T54" fmla="*/ 80 w 250"/>
                <a:gd name="T55" fmla="*/ 126 h 303"/>
                <a:gd name="T56" fmla="*/ 80 w 250"/>
                <a:gd name="T57" fmla="*/ 126 h 303"/>
                <a:gd name="T58" fmla="*/ 97 w 250"/>
                <a:gd name="T59" fmla="*/ 128 h 303"/>
                <a:gd name="T60" fmla="*/ 103 w 250"/>
                <a:gd name="T61" fmla="*/ 119 h 303"/>
                <a:gd name="T62" fmla="*/ 103 w 250"/>
                <a:gd name="T63" fmla="*/ 119 h 303"/>
                <a:gd name="T64" fmla="*/ 108 w 250"/>
                <a:gd name="T65" fmla="*/ 110 h 303"/>
                <a:gd name="T66" fmla="*/ 103 w 250"/>
                <a:gd name="T67" fmla="*/ 118 h 303"/>
                <a:gd name="T68" fmla="*/ 128 w 250"/>
                <a:gd name="T69" fmla="*/ 79 h 303"/>
                <a:gd name="T70" fmla="*/ 123 w 250"/>
                <a:gd name="T71" fmla="*/ 87 h 303"/>
                <a:gd name="T72" fmla="*/ 113 w 250"/>
                <a:gd name="T73" fmla="*/ 102 h 303"/>
                <a:gd name="T74" fmla="*/ 133 w 250"/>
                <a:gd name="T75" fmla="*/ 72 h 303"/>
                <a:gd name="T76" fmla="*/ 140 w 250"/>
                <a:gd name="T77" fmla="*/ 62 h 303"/>
                <a:gd name="T78" fmla="*/ 140 w 250"/>
                <a:gd name="T79" fmla="*/ 62 h 303"/>
                <a:gd name="T80" fmla="*/ 161 w 250"/>
                <a:gd name="T81" fmla="*/ 37 h 303"/>
                <a:gd name="T82" fmla="*/ 178 w 250"/>
                <a:gd name="T83" fmla="*/ 22 h 303"/>
                <a:gd name="T84" fmla="*/ 178 w 250"/>
                <a:gd name="T85" fmla="*/ 22 h 303"/>
                <a:gd name="T86" fmla="*/ 181 w 250"/>
                <a:gd name="T87" fmla="*/ 19 h 303"/>
                <a:gd name="T88" fmla="*/ 183 w 250"/>
                <a:gd name="T89" fmla="*/ 18 h 303"/>
                <a:gd name="T90" fmla="*/ 189 w 250"/>
                <a:gd name="T91" fmla="*/ 15 h 303"/>
                <a:gd name="T92" fmla="*/ 207 w 250"/>
                <a:gd name="T93" fmla="*/ 8 h 303"/>
                <a:gd name="T94" fmla="*/ 229 w 250"/>
                <a:gd name="T95" fmla="*/ 3 h 303"/>
                <a:gd name="T96" fmla="*/ 219 w 250"/>
                <a:gd name="T97" fmla="*/ 5 h 303"/>
                <a:gd name="T98" fmla="*/ 228 w 250"/>
                <a:gd name="T99" fmla="*/ 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0" h="303">
                  <a:moveTo>
                    <a:pt x="79" y="226"/>
                  </a:moveTo>
                  <a:cubicBezTo>
                    <a:pt x="77" y="227"/>
                    <a:pt x="77" y="227"/>
                    <a:pt x="77" y="227"/>
                  </a:cubicBezTo>
                  <a:cubicBezTo>
                    <a:pt x="84" y="232"/>
                    <a:pt x="84" y="232"/>
                    <a:pt x="84" y="232"/>
                  </a:cubicBezTo>
                  <a:cubicBezTo>
                    <a:pt x="92" y="239"/>
                    <a:pt x="92" y="239"/>
                    <a:pt x="92" y="239"/>
                  </a:cubicBezTo>
                  <a:cubicBezTo>
                    <a:pt x="94" y="239"/>
                    <a:pt x="94" y="239"/>
                    <a:pt x="94" y="239"/>
                  </a:cubicBezTo>
                  <a:cubicBezTo>
                    <a:pt x="79" y="226"/>
                    <a:pt x="79" y="226"/>
                    <a:pt x="79" y="226"/>
                  </a:cubicBezTo>
                  <a:moveTo>
                    <a:pt x="66" y="214"/>
                  </a:moveTo>
                  <a:cubicBezTo>
                    <a:pt x="66" y="214"/>
                    <a:pt x="66" y="214"/>
                    <a:pt x="66" y="214"/>
                  </a:cubicBezTo>
                  <a:cubicBezTo>
                    <a:pt x="66" y="218"/>
                    <a:pt x="66" y="218"/>
                    <a:pt x="66" y="218"/>
                  </a:cubicBezTo>
                  <a:cubicBezTo>
                    <a:pt x="67" y="218"/>
                    <a:pt x="67" y="218"/>
                    <a:pt x="67" y="218"/>
                  </a:cubicBezTo>
                  <a:cubicBezTo>
                    <a:pt x="67" y="218"/>
                    <a:pt x="67" y="218"/>
                    <a:pt x="67" y="218"/>
                  </a:cubicBezTo>
                  <a:cubicBezTo>
                    <a:pt x="66" y="218"/>
                    <a:pt x="66" y="218"/>
                    <a:pt x="66" y="218"/>
                  </a:cubicBezTo>
                  <a:cubicBezTo>
                    <a:pt x="66" y="214"/>
                    <a:pt x="66" y="214"/>
                    <a:pt x="66" y="214"/>
                  </a:cubicBezTo>
                  <a:moveTo>
                    <a:pt x="171" y="194"/>
                  </a:moveTo>
                  <a:cubicBezTo>
                    <a:pt x="156" y="207"/>
                    <a:pt x="142" y="217"/>
                    <a:pt x="132" y="225"/>
                  </a:cubicBezTo>
                  <a:cubicBezTo>
                    <a:pt x="133" y="238"/>
                    <a:pt x="98" y="287"/>
                    <a:pt x="98" y="287"/>
                  </a:cubicBezTo>
                  <a:cubicBezTo>
                    <a:pt x="98" y="303"/>
                    <a:pt x="98" y="303"/>
                    <a:pt x="98" y="303"/>
                  </a:cubicBezTo>
                  <a:cubicBezTo>
                    <a:pt x="129" y="271"/>
                    <a:pt x="171" y="249"/>
                    <a:pt x="177" y="217"/>
                  </a:cubicBezTo>
                  <a:cubicBezTo>
                    <a:pt x="179" y="205"/>
                    <a:pt x="176" y="198"/>
                    <a:pt x="171" y="194"/>
                  </a:cubicBezTo>
                  <a:moveTo>
                    <a:pt x="65" y="192"/>
                  </a:moveTo>
                  <a:cubicBezTo>
                    <a:pt x="65" y="192"/>
                    <a:pt x="65" y="192"/>
                    <a:pt x="65" y="192"/>
                  </a:cubicBezTo>
                  <a:cubicBezTo>
                    <a:pt x="66" y="211"/>
                    <a:pt x="66" y="211"/>
                    <a:pt x="66" y="211"/>
                  </a:cubicBezTo>
                  <a:cubicBezTo>
                    <a:pt x="66" y="211"/>
                    <a:pt x="66" y="211"/>
                    <a:pt x="66" y="211"/>
                  </a:cubicBezTo>
                  <a:cubicBezTo>
                    <a:pt x="65" y="192"/>
                    <a:pt x="65" y="192"/>
                    <a:pt x="65" y="192"/>
                  </a:cubicBezTo>
                  <a:moveTo>
                    <a:pt x="66" y="188"/>
                  </a:moveTo>
                  <a:cubicBezTo>
                    <a:pt x="66" y="188"/>
                    <a:pt x="66" y="188"/>
                    <a:pt x="66" y="188"/>
                  </a:cubicBezTo>
                  <a:cubicBezTo>
                    <a:pt x="66" y="189"/>
                    <a:pt x="65" y="190"/>
                    <a:pt x="65" y="190"/>
                  </a:cubicBezTo>
                  <a:cubicBezTo>
                    <a:pt x="65" y="190"/>
                    <a:pt x="65" y="190"/>
                    <a:pt x="65" y="190"/>
                  </a:cubicBezTo>
                  <a:cubicBezTo>
                    <a:pt x="65" y="191"/>
                    <a:pt x="65" y="191"/>
                    <a:pt x="65" y="191"/>
                  </a:cubicBezTo>
                  <a:cubicBezTo>
                    <a:pt x="65" y="191"/>
                    <a:pt x="65" y="191"/>
                    <a:pt x="65" y="191"/>
                  </a:cubicBezTo>
                  <a:cubicBezTo>
                    <a:pt x="65" y="191"/>
                    <a:pt x="65" y="191"/>
                    <a:pt x="65" y="191"/>
                  </a:cubicBezTo>
                  <a:cubicBezTo>
                    <a:pt x="65" y="190"/>
                    <a:pt x="65" y="189"/>
                    <a:pt x="66" y="188"/>
                  </a:cubicBezTo>
                  <a:moveTo>
                    <a:pt x="67" y="186"/>
                  </a:moveTo>
                  <a:cubicBezTo>
                    <a:pt x="67" y="186"/>
                    <a:pt x="67" y="186"/>
                    <a:pt x="67" y="186"/>
                  </a:cubicBezTo>
                  <a:cubicBezTo>
                    <a:pt x="67" y="187"/>
                    <a:pt x="67" y="187"/>
                    <a:pt x="67" y="187"/>
                  </a:cubicBezTo>
                  <a:cubicBezTo>
                    <a:pt x="67" y="187"/>
                    <a:pt x="66" y="187"/>
                    <a:pt x="66" y="187"/>
                  </a:cubicBezTo>
                  <a:cubicBezTo>
                    <a:pt x="67" y="187"/>
                    <a:pt x="67" y="186"/>
                    <a:pt x="67" y="186"/>
                  </a:cubicBezTo>
                  <a:moveTo>
                    <a:pt x="68" y="185"/>
                  </a:moveTo>
                  <a:cubicBezTo>
                    <a:pt x="68" y="185"/>
                    <a:pt x="68" y="185"/>
                    <a:pt x="68" y="185"/>
                  </a:cubicBezTo>
                  <a:cubicBezTo>
                    <a:pt x="68" y="185"/>
                    <a:pt x="68" y="185"/>
                    <a:pt x="68" y="185"/>
                  </a:cubicBezTo>
                  <a:cubicBezTo>
                    <a:pt x="67" y="185"/>
                    <a:pt x="67" y="185"/>
                    <a:pt x="67" y="185"/>
                  </a:cubicBezTo>
                  <a:cubicBezTo>
                    <a:pt x="67" y="185"/>
                    <a:pt x="67" y="185"/>
                    <a:pt x="68" y="185"/>
                  </a:cubicBezTo>
                  <a:cubicBezTo>
                    <a:pt x="68" y="185"/>
                    <a:pt x="68" y="185"/>
                    <a:pt x="68" y="185"/>
                  </a:cubicBezTo>
                  <a:moveTo>
                    <a:pt x="68" y="184"/>
                  </a:moveTo>
                  <a:cubicBezTo>
                    <a:pt x="68" y="184"/>
                    <a:pt x="68" y="184"/>
                    <a:pt x="68" y="184"/>
                  </a:cubicBezTo>
                  <a:cubicBezTo>
                    <a:pt x="68" y="184"/>
                    <a:pt x="68" y="184"/>
                    <a:pt x="68" y="184"/>
                  </a:cubicBezTo>
                  <a:cubicBezTo>
                    <a:pt x="68" y="185"/>
                    <a:pt x="68" y="185"/>
                    <a:pt x="68" y="185"/>
                  </a:cubicBezTo>
                  <a:cubicBezTo>
                    <a:pt x="68" y="184"/>
                    <a:pt x="68" y="184"/>
                    <a:pt x="68" y="184"/>
                  </a:cubicBezTo>
                  <a:cubicBezTo>
                    <a:pt x="68" y="184"/>
                    <a:pt x="68" y="184"/>
                    <a:pt x="68" y="184"/>
                  </a:cubicBezTo>
                  <a:moveTo>
                    <a:pt x="69" y="182"/>
                  </a:moveTo>
                  <a:cubicBezTo>
                    <a:pt x="69" y="182"/>
                    <a:pt x="69" y="182"/>
                    <a:pt x="69" y="182"/>
                  </a:cubicBezTo>
                  <a:cubicBezTo>
                    <a:pt x="69" y="182"/>
                    <a:pt x="69" y="182"/>
                    <a:pt x="69" y="182"/>
                  </a:cubicBezTo>
                  <a:cubicBezTo>
                    <a:pt x="69" y="182"/>
                    <a:pt x="69" y="182"/>
                    <a:pt x="69" y="182"/>
                  </a:cubicBezTo>
                  <a:moveTo>
                    <a:pt x="70" y="180"/>
                  </a:moveTo>
                  <a:cubicBezTo>
                    <a:pt x="70" y="180"/>
                    <a:pt x="70" y="180"/>
                    <a:pt x="70" y="180"/>
                  </a:cubicBezTo>
                  <a:cubicBezTo>
                    <a:pt x="70" y="180"/>
                    <a:pt x="70" y="181"/>
                    <a:pt x="69" y="181"/>
                  </a:cubicBezTo>
                  <a:cubicBezTo>
                    <a:pt x="69" y="182"/>
                    <a:pt x="69" y="182"/>
                    <a:pt x="69" y="182"/>
                  </a:cubicBezTo>
                  <a:cubicBezTo>
                    <a:pt x="70" y="181"/>
                    <a:pt x="70" y="180"/>
                    <a:pt x="70" y="180"/>
                  </a:cubicBezTo>
                  <a:moveTo>
                    <a:pt x="71" y="179"/>
                  </a:moveTo>
                  <a:cubicBezTo>
                    <a:pt x="70" y="179"/>
                    <a:pt x="70" y="179"/>
                    <a:pt x="70" y="179"/>
                  </a:cubicBezTo>
                  <a:cubicBezTo>
                    <a:pt x="70" y="180"/>
                    <a:pt x="70" y="180"/>
                    <a:pt x="70" y="180"/>
                  </a:cubicBezTo>
                  <a:cubicBezTo>
                    <a:pt x="71" y="179"/>
                    <a:pt x="71" y="179"/>
                    <a:pt x="71" y="179"/>
                  </a:cubicBezTo>
                  <a:moveTo>
                    <a:pt x="72" y="177"/>
                  </a:moveTo>
                  <a:cubicBezTo>
                    <a:pt x="71" y="177"/>
                    <a:pt x="71" y="178"/>
                    <a:pt x="71" y="178"/>
                  </a:cubicBezTo>
                  <a:cubicBezTo>
                    <a:pt x="71" y="178"/>
                    <a:pt x="71" y="177"/>
                    <a:pt x="72" y="177"/>
                  </a:cubicBezTo>
                  <a:moveTo>
                    <a:pt x="73" y="174"/>
                  </a:moveTo>
                  <a:cubicBezTo>
                    <a:pt x="73" y="174"/>
                    <a:pt x="73" y="175"/>
                    <a:pt x="72" y="175"/>
                  </a:cubicBezTo>
                  <a:cubicBezTo>
                    <a:pt x="73" y="175"/>
                    <a:pt x="73" y="174"/>
                    <a:pt x="73" y="174"/>
                  </a:cubicBezTo>
                  <a:moveTo>
                    <a:pt x="73" y="173"/>
                  </a:moveTo>
                  <a:cubicBezTo>
                    <a:pt x="73" y="173"/>
                    <a:pt x="73" y="173"/>
                    <a:pt x="73" y="173"/>
                  </a:cubicBezTo>
                  <a:cubicBezTo>
                    <a:pt x="73" y="173"/>
                    <a:pt x="73" y="173"/>
                    <a:pt x="73" y="173"/>
                  </a:cubicBezTo>
                  <a:cubicBezTo>
                    <a:pt x="73" y="173"/>
                    <a:pt x="73" y="173"/>
                    <a:pt x="73" y="173"/>
                  </a:cubicBezTo>
                  <a:cubicBezTo>
                    <a:pt x="73" y="173"/>
                    <a:pt x="73" y="173"/>
                    <a:pt x="73" y="173"/>
                  </a:cubicBezTo>
                  <a:cubicBezTo>
                    <a:pt x="73" y="173"/>
                    <a:pt x="73" y="173"/>
                    <a:pt x="73" y="173"/>
                  </a:cubicBezTo>
                  <a:moveTo>
                    <a:pt x="47" y="146"/>
                  </a:moveTo>
                  <a:cubicBezTo>
                    <a:pt x="31" y="166"/>
                    <a:pt x="18" y="195"/>
                    <a:pt x="0" y="220"/>
                  </a:cubicBezTo>
                  <a:cubicBezTo>
                    <a:pt x="0" y="220"/>
                    <a:pt x="0" y="220"/>
                    <a:pt x="0" y="220"/>
                  </a:cubicBezTo>
                  <a:cubicBezTo>
                    <a:pt x="18" y="195"/>
                    <a:pt x="31" y="166"/>
                    <a:pt x="47" y="146"/>
                  </a:cubicBezTo>
                  <a:moveTo>
                    <a:pt x="73" y="128"/>
                  </a:moveTo>
                  <a:cubicBezTo>
                    <a:pt x="72" y="128"/>
                    <a:pt x="72" y="128"/>
                    <a:pt x="72" y="128"/>
                  </a:cubicBezTo>
                  <a:cubicBezTo>
                    <a:pt x="68" y="129"/>
                    <a:pt x="65" y="131"/>
                    <a:pt x="62" y="133"/>
                  </a:cubicBezTo>
                  <a:cubicBezTo>
                    <a:pt x="65" y="131"/>
                    <a:pt x="68" y="129"/>
                    <a:pt x="72" y="128"/>
                  </a:cubicBezTo>
                  <a:cubicBezTo>
                    <a:pt x="72" y="128"/>
                    <a:pt x="72" y="128"/>
                    <a:pt x="73" y="128"/>
                  </a:cubicBezTo>
                  <a:moveTo>
                    <a:pt x="80" y="126"/>
                  </a:moveTo>
                  <a:cubicBezTo>
                    <a:pt x="80" y="126"/>
                    <a:pt x="80" y="126"/>
                    <a:pt x="80" y="126"/>
                  </a:cubicBezTo>
                  <a:cubicBezTo>
                    <a:pt x="80" y="126"/>
                    <a:pt x="79" y="126"/>
                    <a:pt x="79" y="126"/>
                  </a:cubicBezTo>
                  <a:cubicBezTo>
                    <a:pt x="79" y="126"/>
                    <a:pt x="80" y="126"/>
                    <a:pt x="80" y="126"/>
                  </a:cubicBezTo>
                  <a:moveTo>
                    <a:pt x="100" y="123"/>
                  </a:moveTo>
                  <a:cubicBezTo>
                    <a:pt x="100" y="124"/>
                    <a:pt x="100" y="124"/>
                    <a:pt x="100" y="124"/>
                  </a:cubicBezTo>
                  <a:cubicBezTo>
                    <a:pt x="99" y="126"/>
                    <a:pt x="98" y="127"/>
                    <a:pt x="97" y="128"/>
                  </a:cubicBezTo>
                  <a:cubicBezTo>
                    <a:pt x="98" y="127"/>
                    <a:pt x="99" y="126"/>
                    <a:pt x="100" y="124"/>
                  </a:cubicBezTo>
                  <a:cubicBezTo>
                    <a:pt x="100" y="124"/>
                    <a:pt x="100" y="124"/>
                    <a:pt x="100" y="123"/>
                  </a:cubicBezTo>
                  <a:moveTo>
                    <a:pt x="103" y="119"/>
                  </a:moveTo>
                  <a:cubicBezTo>
                    <a:pt x="102" y="120"/>
                    <a:pt x="101" y="122"/>
                    <a:pt x="101" y="123"/>
                  </a:cubicBezTo>
                  <a:cubicBezTo>
                    <a:pt x="101" y="123"/>
                    <a:pt x="101" y="123"/>
                    <a:pt x="101" y="123"/>
                  </a:cubicBezTo>
                  <a:cubicBezTo>
                    <a:pt x="101" y="122"/>
                    <a:pt x="102" y="121"/>
                    <a:pt x="103" y="119"/>
                  </a:cubicBezTo>
                  <a:moveTo>
                    <a:pt x="111" y="106"/>
                  </a:moveTo>
                  <a:cubicBezTo>
                    <a:pt x="110" y="107"/>
                    <a:pt x="109" y="108"/>
                    <a:pt x="108" y="110"/>
                  </a:cubicBezTo>
                  <a:cubicBezTo>
                    <a:pt x="108" y="110"/>
                    <a:pt x="108" y="110"/>
                    <a:pt x="108" y="110"/>
                  </a:cubicBezTo>
                  <a:cubicBezTo>
                    <a:pt x="107" y="113"/>
                    <a:pt x="105" y="115"/>
                    <a:pt x="104" y="118"/>
                  </a:cubicBezTo>
                  <a:cubicBezTo>
                    <a:pt x="103" y="118"/>
                    <a:pt x="103" y="118"/>
                    <a:pt x="103" y="118"/>
                  </a:cubicBezTo>
                  <a:cubicBezTo>
                    <a:pt x="103" y="118"/>
                    <a:pt x="103" y="118"/>
                    <a:pt x="103" y="118"/>
                  </a:cubicBezTo>
                  <a:cubicBezTo>
                    <a:pt x="103" y="118"/>
                    <a:pt x="103" y="118"/>
                    <a:pt x="103" y="118"/>
                  </a:cubicBezTo>
                  <a:cubicBezTo>
                    <a:pt x="106" y="114"/>
                    <a:pt x="108" y="110"/>
                    <a:pt x="111" y="106"/>
                  </a:cubicBezTo>
                  <a:moveTo>
                    <a:pt x="128" y="79"/>
                  </a:moveTo>
                  <a:cubicBezTo>
                    <a:pt x="128" y="79"/>
                    <a:pt x="128" y="79"/>
                    <a:pt x="128" y="79"/>
                  </a:cubicBezTo>
                  <a:cubicBezTo>
                    <a:pt x="127" y="81"/>
                    <a:pt x="125" y="83"/>
                    <a:pt x="123" y="86"/>
                  </a:cubicBezTo>
                  <a:cubicBezTo>
                    <a:pt x="123" y="87"/>
                    <a:pt x="123" y="87"/>
                    <a:pt x="123" y="87"/>
                  </a:cubicBezTo>
                  <a:cubicBezTo>
                    <a:pt x="121" y="89"/>
                    <a:pt x="120" y="91"/>
                    <a:pt x="118" y="94"/>
                  </a:cubicBezTo>
                  <a:cubicBezTo>
                    <a:pt x="118" y="94"/>
                    <a:pt x="118" y="94"/>
                    <a:pt x="118" y="94"/>
                  </a:cubicBezTo>
                  <a:cubicBezTo>
                    <a:pt x="116" y="97"/>
                    <a:pt x="115" y="99"/>
                    <a:pt x="113" y="102"/>
                  </a:cubicBezTo>
                  <a:cubicBezTo>
                    <a:pt x="113" y="102"/>
                    <a:pt x="113" y="102"/>
                    <a:pt x="113" y="102"/>
                  </a:cubicBezTo>
                  <a:cubicBezTo>
                    <a:pt x="118" y="94"/>
                    <a:pt x="123" y="86"/>
                    <a:pt x="128" y="79"/>
                  </a:cubicBezTo>
                  <a:moveTo>
                    <a:pt x="133" y="72"/>
                  </a:moveTo>
                  <a:cubicBezTo>
                    <a:pt x="132" y="73"/>
                    <a:pt x="132" y="74"/>
                    <a:pt x="131" y="75"/>
                  </a:cubicBezTo>
                  <a:cubicBezTo>
                    <a:pt x="132" y="74"/>
                    <a:pt x="132" y="73"/>
                    <a:pt x="133" y="72"/>
                  </a:cubicBezTo>
                  <a:moveTo>
                    <a:pt x="140" y="62"/>
                  </a:moveTo>
                  <a:cubicBezTo>
                    <a:pt x="140" y="62"/>
                    <a:pt x="140" y="63"/>
                    <a:pt x="139" y="63"/>
                  </a:cubicBezTo>
                  <a:cubicBezTo>
                    <a:pt x="139" y="63"/>
                    <a:pt x="139" y="63"/>
                    <a:pt x="139" y="63"/>
                  </a:cubicBezTo>
                  <a:cubicBezTo>
                    <a:pt x="139" y="63"/>
                    <a:pt x="140" y="63"/>
                    <a:pt x="140" y="62"/>
                  </a:cubicBezTo>
                  <a:moveTo>
                    <a:pt x="161" y="37"/>
                  </a:moveTo>
                  <a:cubicBezTo>
                    <a:pt x="161" y="37"/>
                    <a:pt x="161" y="37"/>
                    <a:pt x="161" y="37"/>
                  </a:cubicBezTo>
                  <a:cubicBezTo>
                    <a:pt x="161" y="37"/>
                    <a:pt x="161" y="37"/>
                    <a:pt x="161" y="37"/>
                  </a:cubicBezTo>
                  <a:cubicBezTo>
                    <a:pt x="161" y="37"/>
                    <a:pt x="161" y="37"/>
                    <a:pt x="161" y="37"/>
                  </a:cubicBezTo>
                  <a:moveTo>
                    <a:pt x="178" y="22"/>
                  </a:moveTo>
                  <a:cubicBezTo>
                    <a:pt x="178" y="22"/>
                    <a:pt x="178" y="22"/>
                    <a:pt x="178" y="22"/>
                  </a:cubicBezTo>
                  <a:cubicBezTo>
                    <a:pt x="176" y="23"/>
                    <a:pt x="174" y="25"/>
                    <a:pt x="172" y="26"/>
                  </a:cubicBezTo>
                  <a:cubicBezTo>
                    <a:pt x="172" y="26"/>
                    <a:pt x="172" y="26"/>
                    <a:pt x="172" y="26"/>
                  </a:cubicBezTo>
                  <a:cubicBezTo>
                    <a:pt x="174" y="25"/>
                    <a:pt x="176" y="23"/>
                    <a:pt x="178" y="22"/>
                  </a:cubicBezTo>
                  <a:moveTo>
                    <a:pt x="181" y="19"/>
                  </a:moveTo>
                  <a:cubicBezTo>
                    <a:pt x="180" y="20"/>
                    <a:pt x="179" y="21"/>
                    <a:pt x="178" y="22"/>
                  </a:cubicBezTo>
                  <a:cubicBezTo>
                    <a:pt x="179" y="21"/>
                    <a:pt x="180" y="20"/>
                    <a:pt x="181" y="19"/>
                  </a:cubicBezTo>
                  <a:moveTo>
                    <a:pt x="189" y="15"/>
                  </a:moveTo>
                  <a:cubicBezTo>
                    <a:pt x="189" y="15"/>
                    <a:pt x="189" y="15"/>
                    <a:pt x="189" y="15"/>
                  </a:cubicBezTo>
                  <a:cubicBezTo>
                    <a:pt x="187" y="16"/>
                    <a:pt x="185" y="17"/>
                    <a:pt x="183" y="18"/>
                  </a:cubicBezTo>
                  <a:cubicBezTo>
                    <a:pt x="183" y="18"/>
                    <a:pt x="183" y="18"/>
                    <a:pt x="183" y="18"/>
                  </a:cubicBezTo>
                  <a:cubicBezTo>
                    <a:pt x="185" y="17"/>
                    <a:pt x="187" y="16"/>
                    <a:pt x="189" y="15"/>
                  </a:cubicBezTo>
                  <a:cubicBezTo>
                    <a:pt x="189" y="15"/>
                    <a:pt x="189" y="15"/>
                    <a:pt x="189" y="15"/>
                  </a:cubicBezTo>
                  <a:moveTo>
                    <a:pt x="208" y="8"/>
                  </a:moveTo>
                  <a:cubicBezTo>
                    <a:pt x="208" y="8"/>
                    <a:pt x="208" y="8"/>
                    <a:pt x="208" y="8"/>
                  </a:cubicBezTo>
                  <a:cubicBezTo>
                    <a:pt x="208" y="8"/>
                    <a:pt x="208" y="8"/>
                    <a:pt x="207" y="8"/>
                  </a:cubicBezTo>
                  <a:cubicBezTo>
                    <a:pt x="208" y="8"/>
                    <a:pt x="208" y="8"/>
                    <a:pt x="208" y="8"/>
                  </a:cubicBezTo>
                  <a:moveTo>
                    <a:pt x="229" y="3"/>
                  </a:moveTo>
                  <a:cubicBezTo>
                    <a:pt x="229" y="3"/>
                    <a:pt x="229" y="3"/>
                    <a:pt x="229" y="3"/>
                  </a:cubicBezTo>
                  <a:cubicBezTo>
                    <a:pt x="227" y="3"/>
                    <a:pt x="226" y="4"/>
                    <a:pt x="224" y="4"/>
                  </a:cubicBezTo>
                  <a:cubicBezTo>
                    <a:pt x="223" y="4"/>
                    <a:pt x="223" y="4"/>
                    <a:pt x="223" y="4"/>
                  </a:cubicBezTo>
                  <a:cubicBezTo>
                    <a:pt x="222" y="4"/>
                    <a:pt x="221" y="4"/>
                    <a:pt x="219" y="5"/>
                  </a:cubicBezTo>
                  <a:cubicBezTo>
                    <a:pt x="222" y="4"/>
                    <a:pt x="226" y="3"/>
                    <a:pt x="229" y="3"/>
                  </a:cubicBezTo>
                  <a:moveTo>
                    <a:pt x="250" y="0"/>
                  </a:moveTo>
                  <a:cubicBezTo>
                    <a:pt x="244" y="0"/>
                    <a:pt x="236" y="1"/>
                    <a:pt x="228" y="2"/>
                  </a:cubicBezTo>
                  <a:cubicBezTo>
                    <a:pt x="236" y="1"/>
                    <a:pt x="243" y="0"/>
                    <a:pt x="250" y="0"/>
                  </a:cubicBezTo>
                  <a:cubicBezTo>
                    <a:pt x="250" y="0"/>
                    <a:pt x="250" y="0"/>
                    <a:pt x="250" y="0"/>
                  </a:cubicBezTo>
                </a:path>
              </a:pathLst>
            </a:custGeom>
            <a:solidFill>
              <a:srgbClr val="A7A9AC"/>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19" name="Freeform 8"/>
            <p:cNvSpPr/>
            <p:nvPr/>
          </p:nvSpPr>
          <p:spPr bwMode="auto">
            <a:xfrm>
              <a:off x="5348288" y="5462588"/>
              <a:ext cx="0" cy="63500"/>
            </a:xfrm>
            <a:custGeom>
              <a:avLst/>
              <a:gdLst>
                <a:gd name="T0" fmla="*/ 0 h 3"/>
                <a:gd name="T1" fmla="*/ 0 h 3"/>
                <a:gd name="T2" fmla="*/ 3 h 3"/>
                <a:gd name="T3" fmla="*/ 3 h 3"/>
                <a:gd name="T4" fmla="*/ 0 h 3"/>
              </a:gdLst>
              <a:ahLst/>
              <a:cxnLst>
                <a:cxn ang="0">
                  <a:pos x="0" y="T0"/>
                </a:cxn>
                <a:cxn ang="0">
                  <a:pos x="0" y="T1"/>
                </a:cxn>
                <a:cxn ang="0">
                  <a:pos x="0" y="T2"/>
                </a:cxn>
                <a:cxn ang="0">
                  <a:pos x="0" y="T3"/>
                </a:cxn>
                <a:cxn ang="0">
                  <a:pos x="0" y="T4"/>
                </a:cxn>
              </a:cxnLst>
              <a:rect l="0" t="0" r="r" b="b"/>
              <a:pathLst>
                <a:path h="3">
                  <a:moveTo>
                    <a:pt x="0" y="0"/>
                  </a:moveTo>
                  <a:cubicBezTo>
                    <a:pt x="0" y="0"/>
                    <a:pt x="0" y="0"/>
                    <a:pt x="0" y="0"/>
                  </a:cubicBezTo>
                  <a:cubicBezTo>
                    <a:pt x="0" y="3"/>
                    <a:pt x="0" y="3"/>
                    <a:pt x="0" y="3"/>
                  </a:cubicBezTo>
                  <a:cubicBezTo>
                    <a:pt x="0" y="3"/>
                    <a:pt x="0" y="3"/>
                    <a:pt x="0" y="3"/>
                  </a:cubicBezTo>
                  <a:cubicBezTo>
                    <a:pt x="0" y="0"/>
                    <a:pt x="0" y="0"/>
                    <a:pt x="0" y="0"/>
                  </a:cubicBezTo>
                </a:path>
              </a:pathLst>
            </a:custGeom>
            <a:solidFill>
              <a:srgbClr val="6D5237"/>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20" name="Freeform 9"/>
            <p:cNvSpPr/>
            <p:nvPr/>
          </p:nvSpPr>
          <p:spPr bwMode="auto">
            <a:xfrm>
              <a:off x="4481513" y="5630863"/>
              <a:ext cx="866775" cy="1455738"/>
            </a:xfrm>
            <a:custGeom>
              <a:avLst/>
              <a:gdLst>
                <a:gd name="T0" fmla="*/ 39 w 41"/>
                <a:gd name="T1" fmla="*/ 0 h 69"/>
                <a:gd name="T2" fmla="*/ 31 w 41"/>
                <a:gd name="T3" fmla="*/ 8 h 69"/>
                <a:gd name="T4" fmla="*/ 13 w 41"/>
                <a:gd name="T5" fmla="*/ 33 h 69"/>
                <a:gd name="T6" fmla="*/ 3 w 41"/>
                <a:gd name="T7" fmla="*/ 69 h 69"/>
                <a:gd name="T8" fmla="*/ 5 w 41"/>
                <a:gd name="T9" fmla="*/ 69 h 69"/>
                <a:gd name="T10" fmla="*/ 41 w 41"/>
                <a:gd name="T11" fmla="*/ 1 h 69"/>
                <a:gd name="T12" fmla="*/ 39 w 41"/>
                <a:gd name="T13" fmla="*/ 0 h 69"/>
              </a:gdLst>
              <a:ahLst/>
              <a:cxnLst>
                <a:cxn ang="0">
                  <a:pos x="T0" y="T1"/>
                </a:cxn>
                <a:cxn ang="0">
                  <a:pos x="T2" y="T3"/>
                </a:cxn>
                <a:cxn ang="0">
                  <a:pos x="T4" y="T5"/>
                </a:cxn>
                <a:cxn ang="0">
                  <a:pos x="T6" y="T7"/>
                </a:cxn>
                <a:cxn ang="0">
                  <a:pos x="T8" y="T9"/>
                </a:cxn>
                <a:cxn ang="0">
                  <a:pos x="T10" y="T11"/>
                </a:cxn>
                <a:cxn ang="0">
                  <a:pos x="T12" y="T13"/>
                </a:cxn>
              </a:cxnLst>
              <a:rect l="0" t="0" r="r" b="b"/>
              <a:pathLst>
                <a:path w="41" h="69">
                  <a:moveTo>
                    <a:pt x="39" y="0"/>
                  </a:moveTo>
                  <a:cubicBezTo>
                    <a:pt x="36" y="2"/>
                    <a:pt x="34" y="5"/>
                    <a:pt x="31" y="8"/>
                  </a:cubicBezTo>
                  <a:cubicBezTo>
                    <a:pt x="25" y="16"/>
                    <a:pt x="19" y="24"/>
                    <a:pt x="13" y="33"/>
                  </a:cubicBezTo>
                  <a:cubicBezTo>
                    <a:pt x="0" y="55"/>
                    <a:pt x="3" y="69"/>
                    <a:pt x="3" y="69"/>
                  </a:cubicBezTo>
                  <a:cubicBezTo>
                    <a:pt x="3" y="69"/>
                    <a:pt x="3" y="69"/>
                    <a:pt x="5" y="69"/>
                  </a:cubicBezTo>
                  <a:cubicBezTo>
                    <a:pt x="5" y="66"/>
                    <a:pt x="3" y="37"/>
                    <a:pt x="41" y="1"/>
                  </a:cubicBezTo>
                  <a:cubicBezTo>
                    <a:pt x="39" y="0"/>
                    <a:pt x="39" y="0"/>
                    <a:pt x="39" y="0"/>
                  </a:cubicBezTo>
                </a:path>
              </a:pathLst>
            </a:custGeom>
            <a:solidFill>
              <a:srgbClr val="A7A9AC"/>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21" name="Freeform 10"/>
            <p:cNvSpPr/>
            <p:nvPr/>
          </p:nvSpPr>
          <p:spPr bwMode="auto">
            <a:xfrm>
              <a:off x="4756150" y="5800725"/>
              <a:ext cx="381000" cy="527050"/>
            </a:xfrm>
            <a:custGeom>
              <a:avLst/>
              <a:gdLst>
                <a:gd name="T0" fmla="*/ 18 w 18"/>
                <a:gd name="T1" fmla="*/ 0 h 25"/>
                <a:gd name="T2" fmla="*/ 0 w 18"/>
                <a:gd name="T3" fmla="*/ 25 h 25"/>
                <a:gd name="T4" fmla="*/ 18 w 18"/>
                <a:gd name="T5" fmla="*/ 0 h 25"/>
              </a:gdLst>
              <a:ahLst/>
              <a:cxnLst>
                <a:cxn ang="0">
                  <a:pos x="T0" y="T1"/>
                </a:cxn>
                <a:cxn ang="0">
                  <a:pos x="T2" y="T3"/>
                </a:cxn>
                <a:cxn ang="0">
                  <a:pos x="T4" y="T5"/>
                </a:cxn>
              </a:cxnLst>
              <a:rect l="0" t="0" r="r" b="b"/>
              <a:pathLst>
                <a:path w="18" h="25">
                  <a:moveTo>
                    <a:pt x="18" y="0"/>
                  </a:moveTo>
                  <a:cubicBezTo>
                    <a:pt x="10" y="9"/>
                    <a:pt x="4" y="17"/>
                    <a:pt x="0" y="25"/>
                  </a:cubicBezTo>
                  <a:cubicBezTo>
                    <a:pt x="6" y="16"/>
                    <a:pt x="12" y="8"/>
                    <a:pt x="18" y="0"/>
                  </a:cubicBezTo>
                </a:path>
              </a:pathLst>
            </a:custGeom>
            <a:solidFill>
              <a:srgbClr val="6D5237"/>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36" name="Freeform 11"/>
            <p:cNvSpPr/>
            <p:nvPr/>
          </p:nvSpPr>
          <p:spPr bwMode="auto">
            <a:xfrm>
              <a:off x="5370514" y="5060950"/>
              <a:ext cx="1098550" cy="992188"/>
            </a:xfrm>
            <a:custGeom>
              <a:avLst/>
              <a:gdLst>
                <a:gd name="T0" fmla="*/ 692 w 692"/>
                <a:gd name="T1" fmla="*/ 585 h 625"/>
                <a:gd name="T2" fmla="*/ 0 w 692"/>
                <a:gd name="T3" fmla="*/ 0 h 625"/>
                <a:gd name="T4" fmla="*/ 26 w 692"/>
                <a:gd name="T5" fmla="*/ 333 h 625"/>
                <a:gd name="T6" fmla="*/ 359 w 692"/>
                <a:gd name="T7" fmla="*/ 625 h 625"/>
                <a:gd name="T8" fmla="*/ 692 w 692"/>
                <a:gd name="T9" fmla="*/ 585 h 625"/>
              </a:gdLst>
              <a:ahLst/>
              <a:cxnLst>
                <a:cxn ang="0">
                  <a:pos x="T0" y="T1"/>
                </a:cxn>
                <a:cxn ang="0">
                  <a:pos x="T2" y="T3"/>
                </a:cxn>
                <a:cxn ang="0">
                  <a:pos x="T4" y="T5"/>
                </a:cxn>
                <a:cxn ang="0">
                  <a:pos x="T6" y="T7"/>
                </a:cxn>
                <a:cxn ang="0">
                  <a:pos x="T8" y="T9"/>
                </a:cxn>
              </a:cxnLst>
              <a:rect l="0" t="0" r="r" b="b"/>
              <a:pathLst>
                <a:path w="692" h="625">
                  <a:moveTo>
                    <a:pt x="692" y="585"/>
                  </a:moveTo>
                  <a:lnTo>
                    <a:pt x="0" y="0"/>
                  </a:lnTo>
                  <a:lnTo>
                    <a:pt x="26" y="333"/>
                  </a:lnTo>
                  <a:lnTo>
                    <a:pt x="359" y="625"/>
                  </a:lnTo>
                  <a:lnTo>
                    <a:pt x="692" y="585"/>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37" name="Freeform 12"/>
            <p:cNvSpPr/>
            <p:nvPr/>
          </p:nvSpPr>
          <p:spPr bwMode="auto">
            <a:xfrm>
              <a:off x="5370513" y="5060950"/>
              <a:ext cx="1098550" cy="992188"/>
            </a:xfrm>
            <a:custGeom>
              <a:avLst/>
              <a:gdLst>
                <a:gd name="T0" fmla="*/ 692 w 692"/>
                <a:gd name="T1" fmla="*/ 585 h 625"/>
                <a:gd name="T2" fmla="*/ 0 w 692"/>
                <a:gd name="T3" fmla="*/ 0 h 625"/>
                <a:gd name="T4" fmla="*/ 26 w 692"/>
                <a:gd name="T5" fmla="*/ 333 h 625"/>
                <a:gd name="T6" fmla="*/ 359 w 692"/>
                <a:gd name="T7" fmla="*/ 625 h 625"/>
                <a:gd name="T8" fmla="*/ 692 w 692"/>
                <a:gd name="T9" fmla="*/ 585 h 625"/>
              </a:gdLst>
              <a:ahLst/>
              <a:cxnLst>
                <a:cxn ang="0">
                  <a:pos x="T0" y="T1"/>
                </a:cxn>
                <a:cxn ang="0">
                  <a:pos x="T2" y="T3"/>
                </a:cxn>
                <a:cxn ang="0">
                  <a:pos x="T4" y="T5"/>
                </a:cxn>
                <a:cxn ang="0">
                  <a:pos x="T6" y="T7"/>
                </a:cxn>
                <a:cxn ang="0">
                  <a:pos x="T8" y="T9"/>
                </a:cxn>
              </a:cxnLst>
              <a:rect l="0" t="0" r="r" b="b"/>
              <a:pathLst>
                <a:path w="692" h="625">
                  <a:moveTo>
                    <a:pt x="692" y="585"/>
                  </a:moveTo>
                  <a:lnTo>
                    <a:pt x="0" y="0"/>
                  </a:lnTo>
                  <a:lnTo>
                    <a:pt x="26" y="333"/>
                  </a:lnTo>
                  <a:lnTo>
                    <a:pt x="359" y="625"/>
                  </a:lnTo>
                  <a:lnTo>
                    <a:pt x="692" y="5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38" name="Freeform 13"/>
            <p:cNvSpPr/>
            <p:nvPr/>
          </p:nvSpPr>
          <p:spPr bwMode="auto">
            <a:xfrm>
              <a:off x="5370513" y="969962"/>
              <a:ext cx="4586288" cy="4999038"/>
            </a:xfrm>
            <a:custGeom>
              <a:avLst/>
              <a:gdLst>
                <a:gd name="T0" fmla="*/ 51 w 217"/>
                <a:gd name="T1" fmla="*/ 237 h 237"/>
                <a:gd name="T2" fmla="*/ 0 w 217"/>
                <a:gd name="T3" fmla="*/ 194 h 237"/>
                <a:gd name="T4" fmla="*/ 124 w 217"/>
                <a:gd name="T5" fmla="*/ 17 h 237"/>
                <a:gd name="T6" fmla="*/ 207 w 217"/>
                <a:gd name="T7" fmla="*/ 1 h 237"/>
                <a:gd name="T8" fmla="*/ 206 w 217"/>
                <a:gd name="T9" fmla="*/ 86 h 237"/>
                <a:gd name="T10" fmla="*/ 51 w 217"/>
                <a:gd name="T11" fmla="*/ 237 h 237"/>
              </a:gdLst>
              <a:ahLst/>
              <a:cxnLst>
                <a:cxn ang="0">
                  <a:pos x="T0" y="T1"/>
                </a:cxn>
                <a:cxn ang="0">
                  <a:pos x="T2" y="T3"/>
                </a:cxn>
                <a:cxn ang="0">
                  <a:pos x="T4" y="T5"/>
                </a:cxn>
                <a:cxn ang="0">
                  <a:pos x="T6" y="T7"/>
                </a:cxn>
                <a:cxn ang="0">
                  <a:pos x="T8" y="T9"/>
                </a:cxn>
                <a:cxn ang="0">
                  <a:pos x="T10" y="T11"/>
                </a:cxn>
              </a:cxnLst>
              <a:rect l="0" t="0" r="r" b="b"/>
              <a:pathLst>
                <a:path w="217" h="237">
                  <a:moveTo>
                    <a:pt x="51" y="237"/>
                  </a:moveTo>
                  <a:cubicBezTo>
                    <a:pt x="0" y="194"/>
                    <a:pt x="0" y="194"/>
                    <a:pt x="0" y="194"/>
                  </a:cubicBezTo>
                  <a:cubicBezTo>
                    <a:pt x="0" y="194"/>
                    <a:pt x="69" y="45"/>
                    <a:pt x="124" y="17"/>
                  </a:cubicBezTo>
                  <a:cubicBezTo>
                    <a:pt x="156" y="0"/>
                    <a:pt x="207" y="1"/>
                    <a:pt x="207" y="1"/>
                  </a:cubicBezTo>
                  <a:cubicBezTo>
                    <a:pt x="207" y="1"/>
                    <a:pt x="217" y="53"/>
                    <a:pt x="206" y="86"/>
                  </a:cubicBezTo>
                  <a:cubicBezTo>
                    <a:pt x="187" y="138"/>
                    <a:pt x="51" y="237"/>
                    <a:pt x="51" y="237"/>
                  </a:cubicBez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39" name="Freeform 14"/>
            <p:cNvSpPr/>
            <p:nvPr/>
          </p:nvSpPr>
          <p:spPr bwMode="auto">
            <a:xfrm>
              <a:off x="7483475" y="1960563"/>
              <a:ext cx="1543050" cy="1519238"/>
            </a:xfrm>
            <a:custGeom>
              <a:avLst/>
              <a:gdLst>
                <a:gd name="T0" fmla="*/ 61 w 73"/>
                <a:gd name="T1" fmla="*/ 57 h 72"/>
                <a:gd name="T2" fmla="*/ 16 w 73"/>
                <a:gd name="T3" fmla="*/ 61 h 72"/>
                <a:gd name="T4" fmla="*/ 12 w 73"/>
                <a:gd name="T5" fmla="*/ 16 h 72"/>
                <a:gd name="T6" fmla="*/ 57 w 73"/>
                <a:gd name="T7" fmla="*/ 12 h 72"/>
                <a:gd name="T8" fmla="*/ 61 w 73"/>
                <a:gd name="T9" fmla="*/ 57 h 72"/>
              </a:gdLst>
              <a:ahLst/>
              <a:cxnLst>
                <a:cxn ang="0">
                  <a:pos x="T0" y="T1"/>
                </a:cxn>
                <a:cxn ang="0">
                  <a:pos x="T2" y="T3"/>
                </a:cxn>
                <a:cxn ang="0">
                  <a:pos x="T4" y="T5"/>
                </a:cxn>
                <a:cxn ang="0">
                  <a:pos x="T6" y="T7"/>
                </a:cxn>
                <a:cxn ang="0">
                  <a:pos x="T8" y="T9"/>
                </a:cxn>
              </a:cxnLst>
              <a:rect l="0" t="0" r="r" b="b"/>
              <a:pathLst>
                <a:path w="73" h="72">
                  <a:moveTo>
                    <a:pt x="61" y="57"/>
                  </a:moveTo>
                  <a:cubicBezTo>
                    <a:pt x="50" y="71"/>
                    <a:pt x="29" y="72"/>
                    <a:pt x="16" y="61"/>
                  </a:cubicBezTo>
                  <a:cubicBezTo>
                    <a:pt x="2" y="49"/>
                    <a:pt x="0" y="29"/>
                    <a:pt x="12" y="16"/>
                  </a:cubicBezTo>
                  <a:cubicBezTo>
                    <a:pt x="23" y="2"/>
                    <a:pt x="44" y="0"/>
                    <a:pt x="57" y="12"/>
                  </a:cubicBezTo>
                  <a:cubicBezTo>
                    <a:pt x="71" y="23"/>
                    <a:pt x="73" y="44"/>
                    <a:pt x="61" y="57"/>
                  </a:cubicBezTo>
                </a:path>
              </a:pathLst>
            </a:custGeom>
            <a:solidFill>
              <a:srgbClr val="113A52"/>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40" name="Freeform 15"/>
            <p:cNvSpPr/>
            <p:nvPr/>
          </p:nvSpPr>
          <p:spPr bwMode="auto">
            <a:xfrm>
              <a:off x="7631113" y="2108200"/>
              <a:ext cx="1247775" cy="1244600"/>
            </a:xfrm>
            <a:custGeom>
              <a:avLst/>
              <a:gdLst>
                <a:gd name="T0" fmla="*/ 49 w 59"/>
                <a:gd name="T1" fmla="*/ 46 h 59"/>
                <a:gd name="T2" fmla="*/ 13 w 59"/>
                <a:gd name="T3" fmla="*/ 49 h 59"/>
                <a:gd name="T4" fmla="*/ 10 w 59"/>
                <a:gd name="T5" fmla="*/ 13 h 59"/>
                <a:gd name="T6" fmla="*/ 46 w 59"/>
                <a:gd name="T7" fmla="*/ 10 h 59"/>
                <a:gd name="T8" fmla="*/ 49 w 59"/>
                <a:gd name="T9" fmla="*/ 46 h 59"/>
              </a:gdLst>
              <a:ahLst/>
              <a:cxnLst>
                <a:cxn ang="0">
                  <a:pos x="T0" y="T1"/>
                </a:cxn>
                <a:cxn ang="0">
                  <a:pos x="T2" y="T3"/>
                </a:cxn>
                <a:cxn ang="0">
                  <a:pos x="T4" y="T5"/>
                </a:cxn>
                <a:cxn ang="0">
                  <a:pos x="T6" y="T7"/>
                </a:cxn>
                <a:cxn ang="0">
                  <a:pos x="T8" y="T9"/>
                </a:cxn>
              </a:cxnLst>
              <a:rect l="0" t="0" r="r" b="b"/>
              <a:pathLst>
                <a:path w="59" h="59">
                  <a:moveTo>
                    <a:pt x="49" y="46"/>
                  </a:moveTo>
                  <a:cubicBezTo>
                    <a:pt x="40" y="57"/>
                    <a:pt x="24" y="59"/>
                    <a:pt x="13" y="49"/>
                  </a:cubicBezTo>
                  <a:cubicBezTo>
                    <a:pt x="2" y="40"/>
                    <a:pt x="0" y="24"/>
                    <a:pt x="10" y="13"/>
                  </a:cubicBezTo>
                  <a:cubicBezTo>
                    <a:pt x="19" y="2"/>
                    <a:pt x="35" y="0"/>
                    <a:pt x="46" y="10"/>
                  </a:cubicBezTo>
                  <a:cubicBezTo>
                    <a:pt x="57" y="19"/>
                    <a:pt x="59" y="35"/>
                    <a:pt x="49" y="46"/>
                  </a:cubicBezTo>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41" name="Freeform 16"/>
            <p:cNvSpPr/>
            <p:nvPr/>
          </p:nvSpPr>
          <p:spPr bwMode="auto">
            <a:xfrm>
              <a:off x="8836025" y="969962"/>
              <a:ext cx="973138" cy="927100"/>
            </a:xfrm>
            <a:custGeom>
              <a:avLst/>
              <a:gdLst>
                <a:gd name="T0" fmla="*/ 46 w 46"/>
                <a:gd name="T1" fmla="*/ 44 h 44"/>
                <a:gd name="T2" fmla="*/ 42 w 46"/>
                <a:gd name="T3" fmla="*/ 1 h 44"/>
                <a:gd name="T4" fmla="*/ 0 w 46"/>
                <a:gd name="T5" fmla="*/ 4 h 44"/>
                <a:gd name="T6" fmla="*/ 46 w 46"/>
                <a:gd name="T7" fmla="*/ 44 h 44"/>
              </a:gdLst>
              <a:ahLst/>
              <a:cxnLst>
                <a:cxn ang="0">
                  <a:pos x="T0" y="T1"/>
                </a:cxn>
                <a:cxn ang="0">
                  <a:pos x="T2" y="T3"/>
                </a:cxn>
                <a:cxn ang="0">
                  <a:pos x="T4" y="T5"/>
                </a:cxn>
                <a:cxn ang="0">
                  <a:pos x="T6" y="T7"/>
                </a:cxn>
              </a:cxnLst>
              <a:rect l="0" t="0" r="r" b="b"/>
              <a:pathLst>
                <a:path w="46" h="44">
                  <a:moveTo>
                    <a:pt x="46" y="44"/>
                  </a:moveTo>
                  <a:cubicBezTo>
                    <a:pt x="46" y="21"/>
                    <a:pt x="42" y="1"/>
                    <a:pt x="42" y="1"/>
                  </a:cubicBezTo>
                  <a:cubicBezTo>
                    <a:pt x="42" y="1"/>
                    <a:pt x="22" y="0"/>
                    <a:pt x="0" y="4"/>
                  </a:cubicBezTo>
                  <a:cubicBezTo>
                    <a:pt x="46" y="44"/>
                    <a:pt x="46" y="44"/>
                    <a:pt x="46" y="44"/>
                  </a:cubicBezTo>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42" name="Freeform 17"/>
            <p:cNvSpPr/>
            <p:nvPr/>
          </p:nvSpPr>
          <p:spPr bwMode="auto">
            <a:xfrm>
              <a:off x="5411788" y="3500438"/>
              <a:ext cx="2430463" cy="2405063"/>
            </a:xfrm>
            <a:custGeom>
              <a:avLst/>
              <a:gdLst>
                <a:gd name="T0" fmla="*/ 0 w 115"/>
                <a:gd name="T1" fmla="*/ 69 h 114"/>
                <a:gd name="T2" fmla="*/ 54 w 115"/>
                <a:gd name="T3" fmla="*/ 114 h 114"/>
                <a:gd name="T4" fmla="*/ 115 w 115"/>
                <a:gd name="T5" fmla="*/ 65 h 114"/>
                <a:gd name="T6" fmla="*/ 37 w 115"/>
                <a:gd name="T7" fmla="*/ 0 h 114"/>
                <a:gd name="T8" fmla="*/ 0 w 115"/>
                <a:gd name="T9" fmla="*/ 69 h 114"/>
              </a:gdLst>
              <a:ahLst/>
              <a:cxnLst>
                <a:cxn ang="0">
                  <a:pos x="T0" y="T1"/>
                </a:cxn>
                <a:cxn ang="0">
                  <a:pos x="T2" y="T3"/>
                </a:cxn>
                <a:cxn ang="0">
                  <a:pos x="T4" y="T5"/>
                </a:cxn>
                <a:cxn ang="0">
                  <a:pos x="T6" y="T7"/>
                </a:cxn>
                <a:cxn ang="0">
                  <a:pos x="T8" y="T9"/>
                </a:cxn>
              </a:cxnLst>
              <a:rect l="0" t="0" r="r" b="b"/>
              <a:pathLst>
                <a:path w="115" h="114">
                  <a:moveTo>
                    <a:pt x="0" y="69"/>
                  </a:moveTo>
                  <a:cubicBezTo>
                    <a:pt x="54" y="114"/>
                    <a:pt x="54" y="114"/>
                    <a:pt x="54" y="114"/>
                  </a:cubicBezTo>
                  <a:cubicBezTo>
                    <a:pt x="63" y="107"/>
                    <a:pt x="88" y="88"/>
                    <a:pt x="115" y="65"/>
                  </a:cubicBezTo>
                  <a:cubicBezTo>
                    <a:pt x="37" y="0"/>
                    <a:pt x="37" y="0"/>
                    <a:pt x="37" y="0"/>
                  </a:cubicBezTo>
                  <a:cubicBezTo>
                    <a:pt x="19" y="30"/>
                    <a:pt x="6" y="58"/>
                    <a:pt x="0" y="69"/>
                  </a:cubicBezTo>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43" name="Freeform 18"/>
            <p:cNvSpPr/>
            <p:nvPr/>
          </p:nvSpPr>
          <p:spPr bwMode="auto">
            <a:xfrm>
              <a:off x="4016375" y="3479800"/>
              <a:ext cx="2198688" cy="2171700"/>
            </a:xfrm>
            <a:custGeom>
              <a:avLst/>
              <a:gdLst>
                <a:gd name="T0" fmla="*/ 72 w 104"/>
                <a:gd name="T1" fmla="*/ 71 h 103"/>
                <a:gd name="T2" fmla="*/ 16 w 104"/>
                <a:gd name="T3" fmla="*/ 100 h 103"/>
                <a:gd name="T4" fmla="*/ 0 w 104"/>
                <a:gd name="T5" fmla="*/ 103 h 103"/>
                <a:gd name="T6" fmla="*/ 71 w 104"/>
                <a:gd name="T7" fmla="*/ 11 h 103"/>
                <a:gd name="T8" fmla="*/ 104 w 104"/>
                <a:gd name="T9" fmla="*/ 33 h 103"/>
                <a:gd name="T10" fmla="*/ 72 w 104"/>
                <a:gd name="T11" fmla="*/ 71 h 103"/>
              </a:gdLst>
              <a:ahLst/>
              <a:cxnLst>
                <a:cxn ang="0">
                  <a:pos x="T0" y="T1"/>
                </a:cxn>
                <a:cxn ang="0">
                  <a:pos x="T2" y="T3"/>
                </a:cxn>
                <a:cxn ang="0">
                  <a:pos x="T4" y="T5"/>
                </a:cxn>
                <a:cxn ang="0">
                  <a:pos x="T6" y="T7"/>
                </a:cxn>
                <a:cxn ang="0">
                  <a:pos x="T8" y="T9"/>
                </a:cxn>
                <a:cxn ang="0">
                  <a:pos x="T10" y="T11"/>
                </a:cxn>
              </a:cxnLst>
              <a:rect l="0" t="0" r="r" b="b"/>
              <a:pathLst>
                <a:path w="104" h="103">
                  <a:moveTo>
                    <a:pt x="72" y="71"/>
                  </a:moveTo>
                  <a:cubicBezTo>
                    <a:pt x="92" y="25"/>
                    <a:pt x="16" y="100"/>
                    <a:pt x="16" y="100"/>
                  </a:cubicBezTo>
                  <a:cubicBezTo>
                    <a:pt x="0" y="103"/>
                    <a:pt x="0" y="103"/>
                    <a:pt x="0" y="103"/>
                  </a:cubicBezTo>
                  <a:cubicBezTo>
                    <a:pt x="26" y="67"/>
                    <a:pt x="41" y="22"/>
                    <a:pt x="71" y="11"/>
                  </a:cubicBezTo>
                  <a:cubicBezTo>
                    <a:pt x="103" y="0"/>
                    <a:pt x="104" y="33"/>
                    <a:pt x="104" y="33"/>
                  </a:cubicBezTo>
                  <a:cubicBezTo>
                    <a:pt x="72" y="71"/>
                    <a:pt x="72" y="71"/>
                    <a:pt x="72" y="7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44" name="Freeform 19"/>
            <p:cNvSpPr/>
            <p:nvPr/>
          </p:nvSpPr>
          <p:spPr bwMode="auto">
            <a:xfrm>
              <a:off x="6067425" y="4913313"/>
              <a:ext cx="1797050" cy="2489200"/>
            </a:xfrm>
            <a:custGeom>
              <a:avLst/>
              <a:gdLst>
                <a:gd name="T0" fmla="*/ 20 w 85"/>
                <a:gd name="T1" fmla="*/ 42 h 118"/>
                <a:gd name="T2" fmla="*/ 1 w 85"/>
                <a:gd name="T3" fmla="*/ 101 h 118"/>
                <a:gd name="T4" fmla="*/ 0 w 85"/>
                <a:gd name="T5" fmla="*/ 118 h 118"/>
                <a:gd name="T6" fmla="*/ 80 w 85"/>
                <a:gd name="T7" fmla="*/ 32 h 118"/>
                <a:gd name="T8" fmla="*/ 52 w 85"/>
                <a:gd name="T9" fmla="*/ 4 h 118"/>
                <a:gd name="T10" fmla="*/ 20 w 85"/>
                <a:gd name="T11" fmla="*/ 42 h 118"/>
              </a:gdLst>
              <a:ahLst/>
              <a:cxnLst>
                <a:cxn ang="0">
                  <a:pos x="T0" y="T1"/>
                </a:cxn>
                <a:cxn ang="0">
                  <a:pos x="T2" y="T3"/>
                </a:cxn>
                <a:cxn ang="0">
                  <a:pos x="T4" y="T5"/>
                </a:cxn>
                <a:cxn ang="0">
                  <a:pos x="T6" y="T7"/>
                </a:cxn>
                <a:cxn ang="0">
                  <a:pos x="T8" y="T9"/>
                </a:cxn>
                <a:cxn ang="0">
                  <a:pos x="T10" y="T11"/>
                </a:cxn>
              </a:cxnLst>
              <a:rect l="0" t="0" r="r" b="b"/>
              <a:pathLst>
                <a:path w="85" h="118">
                  <a:moveTo>
                    <a:pt x="20" y="42"/>
                  </a:moveTo>
                  <a:cubicBezTo>
                    <a:pt x="63" y="14"/>
                    <a:pt x="1" y="101"/>
                    <a:pt x="1" y="101"/>
                  </a:cubicBezTo>
                  <a:cubicBezTo>
                    <a:pt x="0" y="118"/>
                    <a:pt x="0" y="118"/>
                    <a:pt x="0" y="118"/>
                  </a:cubicBezTo>
                  <a:cubicBezTo>
                    <a:pt x="32" y="86"/>
                    <a:pt x="74" y="64"/>
                    <a:pt x="80" y="32"/>
                  </a:cubicBezTo>
                  <a:cubicBezTo>
                    <a:pt x="85" y="0"/>
                    <a:pt x="52" y="4"/>
                    <a:pt x="52" y="4"/>
                  </a:cubicBezTo>
                  <a:lnTo>
                    <a:pt x="20" y="4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45" name="Freeform 20"/>
            <p:cNvSpPr/>
            <p:nvPr/>
          </p:nvSpPr>
          <p:spPr bwMode="auto">
            <a:xfrm>
              <a:off x="4503738" y="5610225"/>
              <a:ext cx="1416050" cy="1476375"/>
            </a:xfrm>
            <a:custGeom>
              <a:avLst/>
              <a:gdLst>
                <a:gd name="T0" fmla="*/ 41 w 67"/>
                <a:gd name="T1" fmla="*/ 0 h 70"/>
                <a:gd name="T2" fmla="*/ 67 w 67"/>
                <a:gd name="T3" fmla="*/ 22 h 70"/>
                <a:gd name="T4" fmla="*/ 4 w 67"/>
                <a:gd name="T5" fmla="*/ 70 h 70"/>
                <a:gd name="T6" fmla="*/ 41 w 67"/>
                <a:gd name="T7" fmla="*/ 0 h 70"/>
              </a:gdLst>
              <a:ahLst/>
              <a:cxnLst>
                <a:cxn ang="0">
                  <a:pos x="T0" y="T1"/>
                </a:cxn>
                <a:cxn ang="0">
                  <a:pos x="T2" y="T3"/>
                </a:cxn>
                <a:cxn ang="0">
                  <a:pos x="T4" y="T5"/>
                </a:cxn>
                <a:cxn ang="0">
                  <a:pos x="T6" y="T7"/>
                </a:cxn>
              </a:cxnLst>
              <a:rect l="0" t="0" r="r" b="b"/>
              <a:pathLst>
                <a:path w="67" h="70">
                  <a:moveTo>
                    <a:pt x="41" y="0"/>
                  </a:moveTo>
                  <a:cubicBezTo>
                    <a:pt x="67" y="22"/>
                    <a:pt x="67" y="22"/>
                    <a:pt x="67" y="22"/>
                  </a:cubicBezTo>
                  <a:cubicBezTo>
                    <a:pt x="33" y="67"/>
                    <a:pt x="4" y="70"/>
                    <a:pt x="4" y="70"/>
                  </a:cubicBezTo>
                  <a:cubicBezTo>
                    <a:pt x="4" y="70"/>
                    <a:pt x="0" y="40"/>
                    <a:pt x="41" y="0"/>
                  </a:cubicBezTo>
                </a:path>
              </a:pathLst>
            </a:custGeom>
            <a:solidFill>
              <a:srgbClr val="FFD372"/>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46" name="Freeform 21"/>
            <p:cNvSpPr/>
            <p:nvPr/>
          </p:nvSpPr>
          <p:spPr bwMode="auto">
            <a:xfrm>
              <a:off x="4926013" y="5651500"/>
              <a:ext cx="950913" cy="1055688"/>
            </a:xfrm>
            <a:custGeom>
              <a:avLst/>
              <a:gdLst>
                <a:gd name="T0" fmla="*/ 23 w 45"/>
                <a:gd name="T1" fmla="*/ 0 h 50"/>
                <a:gd name="T2" fmla="*/ 45 w 45"/>
                <a:gd name="T3" fmla="*/ 19 h 50"/>
                <a:gd name="T4" fmla="*/ 0 w 45"/>
                <a:gd name="T5" fmla="*/ 50 h 50"/>
                <a:gd name="T6" fmla="*/ 23 w 45"/>
                <a:gd name="T7" fmla="*/ 0 h 50"/>
              </a:gdLst>
              <a:ahLst/>
              <a:cxnLst>
                <a:cxn ang="0">
                  <a:pos x="T0" y="T1"/>
                </a:cxn>
                <a:cxn ang="0">
                  <a:pos x="T2" y="T3"/>
                </a:cxn>
                <a:cxn ang="0">
                  <a:pos x="T4" y="T5"/>
                </a:cxn>
                <a:cxn ang="0">
                  <a:pos x="T6" y="T7"/>
                </a:cxn>
              </a:cxnLst>
              <a:rect l="0" t="0" r="r" b="b"/>
              <a:pathLst>
                <a:path w="45" h="50">
                  <a:moveTo>
                    <a:pt x="23" y="0"/>
                  </a:moveTo>
                  <a:cubicBezTo>
                    <a:pt x="45" y="19"/>
                    <a:pt x="45" y="19"/>
                    <a:pt x="45" y="19"/>
                  </a:cubicBezTo>
                  <a:cubicBezTo>
                    <a:pt x="29" y="38"/>
                    <a:pt x="0" y="50"/>
                    <a:pt x="0" y="50"/>
                  </a:cubicBezTo>
                  <a:cubicBezTo>
                    <a:pt x="0" y="50"/>
                    <a:pt x="7" y="16"/>
                    <a:pt x="23" y="0"/>
                  </a:cubicBezTo>
                </a:path>
              </a:pathLst>
            </a:custGeom>
            <a:solidFill>
              <a:srgbClr val="FFAC15"/>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47" name="Freeform 22"/>
            <p:cNvSpPr/>
            <p:nvPr/>
          </p:nvSpPr>
          <p:spPr bwMode="auto">
            <a:xfrm>
              <a:off x="5116513" y="5694363"/>
              <a:ext cx="719138" cy="781050"/>
            </a:xfrm>
            <a:custGeom>
              <a:avLst/>
              <a:gdLst>
                <a:gd name="T0" fmla="*/ 16 w 34"/>
                <a:gd name="T1" fmla="*/ 0 h 37"/>
                <a:gd name="T2" fmla="*/ 34 w 34"/>
                <a:gd name="T3" fmla="*/ 15 h 37"/>
                <a:gd name="T4" fmla="*/ 0 w 34"/>
                <a:gd name="T5" fmla="*/ 37 h 37"/>
                <a:gd name="T6" fmla="*/ 16 w 34"/>
                <a:gd name="T7" fmla="*/ 0 h 37"/>
              </a:gdLst>
              <a:ahLst/>
              <a:cxnLst>
                <a:cxn ang="0">
                  <a:pos x="T0" y="T1"/>
                </a:cxn>
                <a:cxn ang="0">
                  <a:pos x="T2" y="T3"/>
                </a:cxn>
                <a:cxn ang="0">
                  <a:pos x="T4" y="T5"/>
                </a:cxn>
                <a:cxn ang="0">
                  <a:pos x="T6" y="T7"/>
                </a:cxn>
              </a:cxnLst>
              <a:rect l="0" t="0" r="r" b="b"/>
              <a:pathLst>
                <a:path w="34" h="37">
                  <a:moveTo>
                    <a:pt x="16" y="0"/>
                  </a:moveTo>
                  <a:cubicBezTo>
                    <a:pt x="34" y="15"/>
                    <a:pt x="34" y="15"/>
                    <a:pt x="34" y="15"/>
                  </a:cubicBezTo>
                  <a:cubicBezTo>
                    <a:pt x="18" y="34"/>
                    <a:pt x="0" y="37"/>
                    <a:pt x="0" y="37"/>
                  </a:cubicBezTo>
                  <a:cubicBezTo>
                    <a:pt x="0" y="37"/>
                    <a:pt x="1" y="16"/>
                    <a:pt x="16" y="0"/>
                  </a:cubicBezTo>
                </a:path>
              </a:pathLst>
            </a:custGeom>
            <a:solidFill>
              <a:srgbClr val="E06153"/>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48" name="Freeform 23"/>
            <p:cNvSpPr>
              <a:spLocks noEditPoints="1"/>
            </p:cNvSpPr>
            <p:nvPr/>
          </p:nvSpPr>
          <p:spPr bwMode="auto">
            <a:xfrm>
              <a:off x="5307013" y="1117600"/>
              <a:ext cx="3275013" cy="3943350"/>
            </a:xfrm>
            <a:custGeom>
              <a:avLst/>
              <a:gdLst>
                <a:gd name="T0" fmla="*/ 0 w 155"/>
                <a:gd name="T1" fmla="*/ 187 h 187"/>
                <a:gd name="T2" fmla="*/ 0 w 155"/>
                <a:gd name="T3" fmla="*/ 187 h 187"/>
                <a:gd name="T4" fmla="*/ 1 w 155"/>
                <a:gd name="T5" fmla="*/ 186 h 187"/>
                <a:gd name="T6" fmla="*/ 2 w 155"/>
                <a:gd name="T7" fmla="*/ 183 h 187"/>
                <a:gd name="T8" fmla="*/ 2 w 155"/>
                <a:gd name="T9" fmla="*/ 182 h 187"/>
                <a:gd name="T10" fmla="*/ 3 w 155"/>
                <a:gd name="T11" fmla="*/ 181 h 187"/>
                <a:gd name="T12" fmla="*/ 3 w 155"/>
                <a:gd name="T13" fmla="*/ 180 h 187"/>
                <a:gd name="T14" fmla="*/ 4 w 155"/>
                <a:gd name="T15" fmla="*/ 180 h 187"/>
                <a:gd name="T16" fmla="*/ 4 w 155"/>
                <a:gd name="T17" fmla="*/ 180 h 187"/>
                <a:gd name="T18" fmla="*/ 5 w 155"/>
                <a:gd name="T19" fmla="*/ 177 h 187"/>
                <a:gd name="T20" fmla="*/ 5 w 155"/>
                <a:gd name="T21" fmla="*/ 177 h 187"/>
                <a:gd name="T22" fmla="*/ 5 w 155"/>
                <a:gd name="T23" fmla="*/ 177 h 187"/>
                <a:gd name="T24" fmla="*/ 5 w 155"/>
                <a:gd name="T25" fmla="*/ 177 h 187"/>
                <a:gd name="T26" fmla="*/ 5 w 155"/>
                <a:gd name="T27" fmla="*/ 177 h 187"/>
                <a:gd name="T28" fmla="*/ 7 w 155"/>
                <a:gd name="T29" fmla="*/ 174 h 187"/>
                <a:gd name="T30" fmla="*/ 7 w 155"/>
                <a:gd name="T31" fmla="*/ 173 h 187"/>
                <a:gd name="T32" fmla="*/ 8 w 155"/>
                <a:gd name="T33" fmla="*/ 170 h 187"/>
                <a:gd name="T34" fmla="*/ 8 w 155"/>
                <a:gd name="T35" fmla="*/ 172 h 187"/>
                <a:gd name="T36" fmla="*/ 8 w 155"/>
                <a:gd name="T37" fmla="*/ 171 h 187"/>
                <a:gd name="T38" fmla="*/ 8 w 155"/>
                <a:gd name="T39" fmla="*/ 170 h 187"/>
                <a:gd name="T40" fmla="*/ 9 w 155"/>
                <a:gd name="T41" fmla="*/ 169 h 187"/>
                <a:gd name="T42" fmla="*/ 9 w 155"/>
                <a:gd name="T43" fmla="*/ 169 h 187"/>
                <a:gd name="T44" fmla="*/ 33 w 155"/>
                <a:gd name="T45" fmla="*/ 123 h 187"/>
                <a:gd name="T46" fmla="*/ 33 w 155"/>
                <a:gd name="T47" fmla="*/ 124 h 187"/>
                <a:gd name="T48" fmla="*/ 33 w 155"/>
                <a:gd name="T49" fmla="*/ 123 h 187"/>
                <a:gd name="T50" fmla="*/ 37 w 155"/>
                <a:gd name="T51" fmla="*/ 118 h 187"/>
                <a:gd name="T52" fmla="*/ 36 w 155"/>
                <a:gd name="T53" fmla="*/ 118 h 187"/>
                <a:gd name="T54" fmla="*/ 37 w 155"/>
                <a:gd name="T55" fmla="*/ 118 h 187"/>
                <a:gd name="T56" fmla="*/ 39 w 155"/>
                <a:gd name="T57" fmla="*/ 113 h 187"/>
                <a:gd name="T58" fmla="*/ 39 w 155"/>
                <a:gd name="T59" fmla="*/ 114 h 187"/>
                <a:gd name="T60" fmla="*/ 39 w 155"/>
                <a:gd name="T61" fmla="*/ 113 h 187"/>
                <a:gd name="T62" fmla="*/ 47 w 155"/>
                <a:gd name="T63" fmla="*/ 101 h 187"/>
                <a:gd name="T64" fmla="*/ 49 w 155"/>
                <a:gd name="T65" fmla="*/ 97 h 187"/>
                <a:gd name="T66" fmla="*/ 64 w 155"/>
                <a:gd name="T67" fmla="*/ 74 h 187"/>
                <a:gd name="T68" fmla="*/ 67 w 155"/>
                <a:gd name="T69" fmla="*/ 70 h 187"/>
                <a:gd name="T70" fmla="*/ 69 w 155"/>
                <a:gd name="T71" fmla="*/ 67 h 187"/>
                <a:gd name="T72" fmla="*/ 70 w 155"/>
                <a:gd name="T73" fmla="*/ 65 h 187"/>
                <a:gd name="T74" fmla="*/ 75 w 155"/>
                <a:gd name="T75" fmla="*/ 58 h 187"/>
                <a:gd name="T76" fmla="*/ 76 w 155"/>
                <a:gd name="T77" fmla="*/ 57 h 187"/>
                <a:gd name="T78" fmla="*/ 81 w 155"/>
                <a:gd name="T79" fmla="*/ 51 h 187"/>
                <a:gd name="T80" fmla="*/ 86 w 155"/>
                <a:gd name="T81" fmla="*/ 44 h 187"/>
                <a:gd name="T82" fmla="*/ 92 w 155"/>
                <a:gd name="T83" fmla="*/ 38 h 187"/>
                <a:gd name="T84" fmla="*/ 108 w 155"/>
                <a:gd name="T85" fmla="*/ 21 h 187"/>
                <a:gd name="T86" fmla="*/ 97 w 155"/>
                <a:gd name="T87" fmla="*/ 32 h 187"/>
                <a:gd name="T88" fmla="*/ 103 w 155"/>
                <a:gd name="T89" fmla="*/ 26 h 187"/>
                <a:gd name="T90" fmla="*/ 108 w 155"/>
                <a:gd name="T91" fmla="*/ 21 h 187"/>
                <a:gd name="T92" fmla="*/ 114 w 155"/>
                <a:gd name="T93" fmla="*/ 17 h 187"/>
                <a:gd name="T94" fmla="*/ 114 w 155"/>
                <a:gd name="T95" fmla="*/ 17 h 187"/>
                <a:gd name="T96" fmla="*/ 117 w 155"/>
                <a:gd name="T97" fmla="*/ 14 h 187"/>
                <a:gd name="T98" fmla="*/ 119 w 155"/>
                <a:gd name="T99" fmla="*/ 13 h 187"/>
                <a:gd name="T100" fmla="*/ 125 w 155"/>
                <a:gd name="T101" fmla="*/ 10 h 187"/>
                <a:gd name="T102" fmla="*/ 130 w 155"/>
                <a:gd name="T103" fmla="*/ 8 h 187"/>
                <a:gd name="T104" fmla="*/ 134 w 155"/>
                <a:gd name="T105" fmla="*/ 6 h 187"/>
                <a:gd name="T106" fmla="*/ 139 w 155"/>
                <a:gd name="T107" fmla="*/ 4 h 187"/>
                <a:gd name="T108" fmla="*/ 155 w 155"/>
                <a:gd name="T109" fmla="*/ 0 h 187"/>
                <a:gd name="T110" fmla="*/ 144 w 155"/>
                <a:gd name="T111" fmla="*/ 3 h 187"/>
                <a:gd name="T112" fmla="*/ 150 w 155"/>
                <a:gd name="T113" fmla="*/ 1 h 187"/>
                <a:gd name="T114" fmla="*/ 154 w 155"/>
                <a:gd name="T11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5" h="187">
                  <a:moveTo>
                    <a:pt x="1" y="186"/>
                  </a:moveTo>
                  <a:cubicBezTo>
                    <a:pt x="0" y="187"/>
                    <a:pt x="0" y="187"/>
                    <a:pt x="0" y="187"/>
                  </a:cubicBezTo>
                  <a:cubicBezTo>
                    <a:pt x="1" y="187"/>
                    <a:pt x="1" y="187"/>
                    <a:pt x="1" y="187"/>
                  </a:cubicBezTo>
                  <a:cubicBezTo>
                    <a:pt x="0" y="187"/>
                    <a:pt x="0" y="187"/>
                    <a:pt x="0" y="187"/>
                  </a:cubicBezTo>
                  <a:cubicBezTo>
                    <a:pt x="0" y="187"/>
                    <a:pt x="0" y="187"/>
                    <a:pt x="0" y="187"/>
                  </a:cubicBezTo>
                  <a:cubicBezTo>
                    <a:pt x="1" y="186"/>
                    <a:pt x="1" y="186"/>
                    <a:pt x="1" y="186"/>
                  </a:cubicBezTo>
                  <a:moveTo>
                    <a:pt x="2" y="182"/>
                  </a:moveTo>
                  <a:cubicBezTo>
                    <a:pt x="2" y="183"/>
                    <a:pt x="2" y="183"/>
                    <a:pt x="2" y="183"/>
                  </a:cubicBezTo>
                  <a:cubicBezTo>
                    <a:pt x="2" y="183"/>
                    <a:pt x="2" y="183"/>
                    <a:pt x="2" y="183"/>
                  </a:cubicBezTo>
                  <a:cubicBezTo>
                    <a:pt x="2" y="183"/>
                    <a:pt x="2" y="183"/>
                    <a:pt x="2" y="182"/>
                  </a:cubicBezTo>
                  <a:moveTo>
                    <a:pt x="3" y="180"/>
                  </a:moveTo>
                  <a:cubicBezTo>
                    <a:pt x="3" y="180"/>
                    <a:pt x="3" y="181"/>
                    <a:pt x="3" y="181"/>
                  </a:cubicBezTo>
                  <a:cubicBezTo>
                    <a:pt x="3" y="180"/>
                    <a:pt x="3" y="180"/>
                    <a:pt x="3" y="180"/>
                  </a:cubicBezTo>
                  <a:cubicBezTo>
                    <a:pt x="3" y="180"/>
                    <a:pt x="3" y="180"/>
                    <a:pt x="3" y="180"/>
                  </a:cubicBezTo>
                  <a:moveTo>
                    <a:pt x="4" y="180"/>
                  </a:moveTo>
                  <a:cubicBezTo>
                    <a:pt x="4" y="180"/>
                    <a:pt x="4" y="180"/>
                    <a:pt x="4" y="180"/>
                  </a:cubicBezTo>
                  <a:cubicBezTo>
                    <a:pt x="4" y="180"/>
                    <a:pt x="4" y="180"/>
                    <a:pt x="4" y="180"/>
                  </a:cubicBezTo>
                  <a:cubicBezTo>
                    <a:pt x="4" y="180"/>
                    <a:pt x="4" y="180"/>
                    <a:pt x="4" y="180"/>
                  </a:cubicBezTo>
                  <a:moveTo>
                    <a:pt x="5" y="177"/>
                  </a:moveTo>
                  <a:cubicBezTo>
                    <a:pt x="5" y="177"/>
                    <a:pt x="5" y="177"/>
                    <a:pt x="5" y="177"/>
                  </a:cubicBezTo>
                  <a:cubicBezTo>
                    <a:pt x="5" y="178"/>
                    <a:pt x="4" y="178"/>
                    <a:pt x="4" y="179"/>
                  </a:cubicBezTo>
                  <a:cubicBezTo>
                    <a:pt x="4" y="178"/>
                    <a:pt x="5" y="178"/>
                    <a:pt x="5" y="177"/>
                  </a:cubicBezTo>
                  <a:cubicBezTo>
                    <a:pt x="5" y="177"/>
                    <a:pt x="5" y="177"/>
                    <a:pt x="5" y="177"/>
                  </a:cubicBezTo>
                  <a:moveTo>
                    <a:pt x="5" y="177"/>
                  </a:moveTo>
                  <a:cubicBezTo>
                    <a:pt x="5" y="177"/>
                    <a:pt x="5" y="177"/>
                    <a:pt x="5" y="177"/>
                  </a:cubicBezTo>
                  <a:cubicBezTo>
                    <a:pt x="5" y="177"/>
                    <a:pt x="5" y="177"/>
                    <a:pt x="5" y="177"/>
                  </a:cubicBezTo>
                  <a:cubicBezTo>
                    <a:pt x="5" y="177"/>
                    <a:pt x="5" y="177"/>
                    <a:pt x="5" y="177"/>
                  </a:cubicBezTo>
                  <a:cubicBezTo>
                    <a:pt x="5" y="177"/>
                    <a:pt x="5" y="177"/>
                    <a:pt x="5" y="177"/>
                  </a:cubicBezTo>
                  <a:moveTo>
                    <a:pt x="7" y="173"/>
                  </a:moveTo>
                  <a:cubicBezTo>
                    <a:pt x="7" y="173"/>
                    <a:pt x="7" y="174"/>
                    <a:pt x="7" y="174"/>
                  </a:cubicBezTo>
                  <a:cubicBezTo>
                    <a:pt x="7" y="174"/>
                    <a:pt x="7" y="174"/>
                    <a:pt x="7" y="174"/>
                  </a:cubicBezTo>
                  <a:cubicBezTo>
                    <a:pt x="7" y="174"/>
                    <a:pt x="7" y="173"/>
                    <a:pt x="7" y="173"/>
                  </a:cubicBezTo>
                  <a:moveTo>
                    <a:pt x="8" y="170"/>
                  </a:moveTo>
                  <a:cubicBezTo>
                    <a:pt x="8" y="170"/>
                    <a:pt x="8" y="170"/>
                    <a:pt x="8" y="170"/>
                  </a:cubicBezTo>
                  <a:cubicBezTo>
                    <a:pt x="8" y="171"/>
                    <a:pt x="8" y="171"/>
                    <a:pt x="8" y="171"/>
                  </a:cubicBezTo>
                  <a:cubicBezTo>
                    <a:pt x="8" y="171"/>
                    <a:pt x="8" y="172"/>
                    <a:pt x="8" y="172"/>
                  </a:cubicBezTo>
                  <a:cubicBezTo>
                    <a:pt x="8" y="172"/>
                    <a:pt x="8" y="172"/>
                    <a:pt x="8" y="171"/>
                  </a:cubicBezTo>
                  <a:cubicBezTo>
                    <a:pt x="8" y="171"/>
                    <a:pt x="8" y="171"/>
                    <a:pt x="8" y="171"/>
                  </a:cubicBezTo>
                  <a:cubicBezTo>
                    <a:pt x="8" y="170"/>
                    <a:pt x="8" y="170"/>
                    <a:pt x="8" y="170"/>
                  </a:cubicBezTo>
                  <a:cubicBezTo>
                    <a:pt x="8" y="170"/>
                    <a:pt x="8" y="170"/>
                    <a:pt x="8" y="170"/>
                  </a:cubicBezTo>
                  <a:moveTo>
                    <a:pt x="9" y="168"/>
                  </a:moveTo>
                  <a:cubicBezTo>
                    <a:pt x="9" y="169"/>
                    <a:pt x="9" y="169"/>
                    <a:pt x="9" y="169"/>
                  </a:cubicBezTo>
                  <a:cubicBezTo>
                    <a:pt x="9" y="169"/>
                    <a:pt x="9" y="169"/>
                    <a:pt x="9" y="169"/>
                  </a:cubicBezTo>
                  <a:cubicBezTo>
                    <a:pt x="9" y="169"/>
                    <a:pt x="9" y="169"/>
                    <a:pt x="9" y="169"/>
                  </a:cubicBezTo>
                  <a:cubicBezTo>
                    <a:pt x="9" y="168"/>
                    <a:pt x="9" y="168"/>
                    <a:pt x="9" y="168"/>
                  </a:cubicBezTo>
                  <a:moveTo>
                    <a:pt x="33" y="123"/>
                  </a:moveTo>
                  <a:cubicBezTo>
                    <a:pt x="33" y="123"/>
                    <a:pt x="33" y="123"/>
                    <a:pt x="33" y="123"/>
                  </a:cubicBezTo>
                  <a:cubicBezTo>
                    <a:pt x="33" y="124"/>
                    <a:pt x="33" y="124"/>
                    <a:pt x="33" y="124"/>
                  </a:cubicBezTo>
                  <a:cubicBezTo>
                    <a:pt x="33" y="124"/>
                    <a:pt x="33" y="124"/>
                    <a:pt x="33" y="124"/>
                  </a:cubicBezTo>
                  <a:cubicBezTo>
                    <a:pt x="33" y="123"/>
                    <a:pt x="33" y="123"/>
                    <a:pt x="33" y="123"/>
                  </a:cubicBezTo>
                  <a:cubicBezTo>
                    <a:pt x="33" y="123"/>
                    <a:pt x="33" y="123"/>
                    <a:pt x="33" y="123"/>
                  </a:cubicBezTo>
                  <a:moveTo>
                    <a:pt x="37" y="118"/>
                  </a:moveTo>
                  <a:cubicBezTo>
                    <a:pt x="37" y="118"/>
                    <a:pt x="37" y="118"/>
                    <a:pt x="37" y="118"/>
                  </a:cubicBezTo>
                  <a:cubicBezTo>
                    <a:pt x="37" y="118"/>
                    <a:pt x="36" y="118"/>
                    <a:pt x="36" y="118"/>
                  </a:cubicBezTo>
                  <a:cubicBezTo>
                    <a:pt x="36" y="118"/>
                    <a:pt x="36" y="118"/>
                    <a:pt x="37" y="118"/>
                  </a:cubicBezTo>
                  <a:cubicBezTo>
                    <a:pt x="37" y="118"/>
                    <a:pt x="37" y="118"/>
                    <a:pt x="37" y="118"/>
                  </a:cubicBezTo>
                  <a:cubicBezTo>
                    <a:pt x="37" y="118"/>
                    <a:pt x="37" y="118"/>
                    <a:pt x="37" y="118"/>
                  </a:cubicBezTo>
                  <a:moveTo>
                    <a:pt x="39" y="113"/>
                  </a:moveTo>
                  <a:cubicBezTo>
                    <a:pt x="39" y="113"/>
                    <a:pt x="39" y="113"/>
                    <a:pt x="39" y="113"/>
                  </a:cubicBezTo>
                  <a:cubicBezTo>
                    <a:pt x="39" y="113"/>
                    <a:pt x="39" y="114"/>
                    <a:pt x="39" y="114"/>
                  </a:cubicBezTo>
                  <a:cubicBezTo>
                    <a:pt x="39" y="114"/>
                    <a:pt x="39" y="114"/>
                    <a:pt x="39" y="113"/>
                  </a:cubicBezTo>
                  <a:cubicBezTo>
                    <a:pt x="39" y="113"/>
                    <a:pt x="39" y="113"/>
                    <a:pt x="39" y="113"/>
                  </a:cubicBezTo>
                  <a:moveTo>
                    <a:pt x="49" y="97"/>
                  </a:moveTo>
                  <a:cubicBezTo>
                    <a:pt x="48" y="98"/>
                    <a:pt x="47" y="100"/>
                    <a:pt x="47" y="101"/>
                  </a:cubicBezTo>
                  <a:cubicBezTo>
                    <a:pt x="47" y="100"/>
                    <a:pt x="48" y="99"/>
                    <a:pt x="49" y="97"/>
                  </a:cubicBezTo>
                  <a:cubicBezTo>
                    <a:pt x="49" y="97"/>
                    <a:pt x="49" y="97"/>
                    <a:pt x="49" y="97"/>
                  </a:cubicBezTo>
                  <a:moveTo>
                    <a:pt x="67" y="70"/>
                  </a:moveTo>
                  <a:cubicBezTo>
                    <a:pt x="66" y="71"/>
                    <a:pt x="65" y="72"/>
                    <a:pt x="64" y="74"/>
                  </a:cubicBezTo>
                  <a:cubicBezTo>
                    <a:pt x="65" y="73"/>
                    <a:pt x="65" y="73"/>
                    <a:pt x="65" y="73"/>
                  </a:cubicBezTo>
                  <a:cubicBezTo>
                    <a:pt x="65" y="72"/>
                    <a:pt x="66" y="71"/>
                    <a:pt x="67" y="70"/>
                  </a:cubicBezTo>
                  <a:moveTo>
                    <a:pt x="75" y="58"/>
                  </a:moveTo>
                  <a:cubicBezTo>
                    <a:pt x="73" y="61"/>
                    <a:pt x="71" y="64"/>
                    <a:pt x="69" y="67"/>
                  </a:cubicBezTo>
                  <a:cubicBezTo>
                    <a:pt x="69" y="67"/>
                    <a:pt x="69" y="67"/>
                    <a:pt x="69" y="66"/>
                  </a:cubicBezTo>
                  <a:cubicBezTo>
                    <a:pt x="70" y="65"/>
                    <a:pt x="70" y="65"/>
                    <a:pt x="70" y="65"/>
                  </a:cubicBezTo>
                  <a:cubicBezTo>
                    <a:pt x="72" y="63"/>
                    <a:pt x="73" y="61"/>
                    <a:pt x="75" y="59"/>
                  </a:cubicBezTo>
                  <a:cubicBezTo>
                    <a:pt x="75" y="58"/>
                    <a:pt x="75" y="58"/>
                    <a:pt x="75" y="58"/>
                  </a:cubicBezTo>
                  <a:moveTo>
                    <a:pt x="97" y="32"/>
                  </a:moveTo>
                  <a:cubicBezTo>
                    <a:pt x="90" y="40"/>
                    <a:pt x="83" y="48"/>
                    <a:pt x="76" y="57"/>
                  </a:cubicBezTo>
                  <a:cubicBezTo>
                    <a:pt x="77" y="55"/>
                    <a:pt x="79" y="54"/>
                    <a:pt x="80" y="52"/>
                  </a:cubicBezTo>
                  <a:cubicBezTo>
                    <a:pt x="81" y="51"/>
                    <a:pt x="81" y="51"/>
                    <a:pt x="81" y="51"/>
                  </a:cubicBezTo>
                  <a:cubicBezTo>
                    <a:pt x="82" y="49"/>
                    <a:pt x="84" y="47"/>
                    <a:pt x="86" y="45"/>
                  </a:cubicBezTo>
                  <a:cubicBezTo>
                    <a:pt x="86" y="44"/>
                    <a:pt x="86" y="44"/>
                    <a:pt x="86" y="44"/>
                  </a:cubicBezTo>
                  <a:cubicBezTo>
                    <a:pt x="88" y="42"/>
                    <a:pt x="90" y="40"/>
                    <a:pt x="91" y="38"/>
                  </a:cubicBezTo>
                  <a:cubicBezTo>
                    <a:pt x="92" y="38"/>
                    <a:pt x="92" y="38"/>
                    <a:pt x="92" y="38"/>
                  </a:cubicBezTo>
                  <a:cubicBezTo>
                    <a:pt x="93" y="36"/>
                    <a:pt x="95" y="34"/>
                    <a:pt x="97" y="32"/>
                  </a:cubicBezTo>
                  <a:moveTo>
                    <a:pt x="108" y="21"/>
                  </a:moveTo>
                  <a:cubicBezTo>
                    <a:pt x="104" y="25"/>
                    <a:pt x="101" y="28"/>
                    <a:pt x="97" y="32"/>
                  </a:cubicBezTo>
                  <a:cubicBezTo>
                    <a:pt x="97" y="32"/>
                    <a:pt x="97" y="32"/>
                    <a:pt x="97" y="32"/>
                  </a:cubicBezTo>
                  <a:cubicBezTo>
                    <a:pt x="99" y="30"/>
                    <a:pt x="101" y="28"/>
                    <a:pt x="102" y="27"/>
                  </a:cubicBezTo>
                  <a:cubicBezTo>
                    <a:pt x="103" y="26"/>
                    <a:pt x="103" y="26"/>
                    <a:pt x="103" y="26"/>
                  </a:cubicBezTo>
                  <a:cubicBezTo>
                    <a:pt x="105" y="25"/>
                    <a:pt x="106" y="23"/>
                    <a:pt x="108" y="22"/>
                  </a:cubicBezTo>
                  <a:cubicBezTo>
                    <a:pt x="108" y="21"/>
                    <a:pt x="108" y="21"/>
                    <a:pt x="108" y="21"/>
                  </a:cubicBezTo>
                  <a:moveTo>
                    <a:pt x="114" y="17"/>
                  </a:moveTo>
                  <a:cubicBezTo>
                    <a:pt x="114" y="17"/>
                    <a:pt x="114" y="17"/>
                    <a:pt x="114" y="17"/>
                  </a:cubicBezTo>
                  <a:cubicBezTo>
                    <a:pt x="114" y="17"/>
                    <a:pt x="114" y="17"/>
                    <a:pt x="114" y="17"/>
                  </a:cubicBezTo>
                  <a:cubicBezTo>
                    <a:pt x="114" y="17"/>
                    <a:pt x="114" y="17"/>
                    <a:pt x="114" y="17"/>
                  </a:cubicBezTo>
                  <a:moveTo>
                    <a:pt x="119" y="13"/>
                  </a:moveTo>
                  <a:cubicBezTo>
                    <a:pt x="119" y="14"/>
                    <a:pt x="118" y="14"/>
                    <a:pt x="117" y="14"/>
                  </a:cubicBezTo>
                  <a:cubicBezTo>
                    <a:pt x="118" y="14"/>
                    <a:pt x="119" y="14"/>
                    <a:pt x="119" y="13"/>
                  </a:cubicBezTo>
                  <a:cubicBezTo>
                    <a:pt x="119" y="13"/>
                    <a:pt x="119" y="13"/>
                    <a:pt x="119" y="13"/>
                  </a:cubicBezTo>
                  <a:moveTo>
                    <a:pt x="143" y="3"/>
                  </a:moveTo>
                  <a:cubicBezTo>
                    <a:pt x="137" y="5"/>
                    <a:pt x="131" y="7"/>
                    <a:pt x="125" y="10"/>
                  </a:cubicBezTo>
                  <a:cubicBezTo>
                    <a:pt x="126" y="9"/>
                    <a:pt x="128" y="9"/>
                    <a:pt x="129" y="8"/>
                  </a:cubicBezTo>
                  <a:cubicBezTo>
                    <a:pt x="129" y="8"/>
                    <a:pt x="129" y="8"/>
                    <a:pt x="130" y="8"/>
                  </a:cubicBezTo>
                  <a:cubicBezTo>
                    <a:pt x="131" y="7"/>
                    <a:pt x="132" y="6"/>
                    <a:pt x="134" y="6"/>
                  </a:cubicBezTo>
                  <a:cubicBezTo>
                    <a:pt x="134" y="6"/>
                    <a:pt x="134" y="6"/>
                    <a:pt x="134" y="6"/>
                  </a:cubicBezTo>
                  <a:cubicBezTo>
                    <a:pt x="135" y="5"/>
                    <a:pt x="137" y="5"/>
                    <a:pt x="138" y="4"/>
                  </a:cubicBezTo>
                  <a:cubicBezTo>
                    <a:pt x="139" y="4"/>
                    <a:pt x="139" y="4"/>
                    <a:pt x="139" y="4"/>
                  </a:cubicBezTo>
                  <a:cubicBezTo>
                    <a:pt x="141" y="3"/>
                    <a:pt x="142" y="3"/>
                    <a:pt x="143" y="3"/>
                  </a:cubicBezTo>
                  <a:moveTo>
                    <a:pt x="155" y="0"/>
                  </a:moveTo>
                  <a:cubicBezTo>
                    <a:pt x="152" y="1"/>
                    <a:pt x="148" y="1"/>
                    <a:pt x="144" y="3"/>
                  </a:cubicBezTo>
                  <a:cubicBezTo>
                    <a:pt x="144" y="3"/>
                    <a:pt x="144" y="3"/>
                    <a:pt x="144" y="3"/>
                  </a:cubicBezTo>
                  <a:cubicBezTo>
                    <a:pt x="145" y="2"/>
                    <a:pt x="147" y="2"/>
                    <a:pt x="149" y="1"/>
                  </a:cubicBezTo>
                  <a:cubicBezTo>
                    <a:pt x="149" y="1"/>
                    <a:pt x="149" y="1"/>
                    <a:pt x="150" y="1"/>
                  </a:cubicBezTo>
                  <a:cubicBezTo>
                    <a:pt x="151" y="1"/>
                    <a:pt x="153" y="0"/>
                    <a:pt x="154" y="0"/>
                  </a:cubicBezTo>
                  <a:cubicBezTo>
                    <a:pt x="154" y="0"/>
                    <a:pt x="154" y="0"/>
                    <a:pt x="154" y="0"/>
                  </a:cubicBezTo>
                  <a:cubicBezTo>
                    <a:pt x="155" y="0"/>
                    <a:pt x="155" y="0"/>
                    <a:pt x="155" y="0"/>
                  </a:cubicBezTo>
                </a:path>
              </a:pathLst>
            </a:custGeom>
            <a:solidFill>
              <a:srgbClr val="D1D3D4"/>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49" name="Freeform 24"/>
            <p:cNvSpPr>
              <a:spLocks noEditPoints="1"/>
            </p:cNvSpPr>
            <p:nvPr/>
          </p:nvSpPr>
          <p:spPr bwMode="auto">
            <a:xfrm>
              <a:off x="5307013" y="1011238"/>
              <a:ext cx="3930650" cy="4789488"/>
            </a:xfrm>
            <a:custGeom>
              <a:avLst/>
              <a:gdLst>
                <a:gd name="T0" fmla="*/ 2 w 186"/>
                <a:gd name="T1" fmla="*/ 218 h 227"/>
                <a:gd name="T2" fmla="*/ 7 w 186"/>
                <a:gd name="T3" fmla="*/ 222 h 227"/>
                <a:gd name="T4" fmla="*/ 15 w 186"/>
                <a:gd name="T5" fmla="*/ 226 h 227"/>
                <a:gd name="T6" fmla="*/ 12 w 186"/>
                <a:gd name="T7" fmla="*/ 200 h 227"/>
                <a:gd name="T8" fmla="*/ 12 w 186"/>
                <a:gd name="T9" fmla="*/ 200 h 227"/>
                <a:gd name="T10" fmla="*/ 9 w 186"/>
                <a:gd name="T11" fmla="*/ 173 h 227"/>
                <a:gd name="T12" fmla="*/ 9 w 186"/>
                <a:gd name="T13" fmla="*/ 174 h 227"/>
                <a:gd name="T14" fmla="*/ 8 w 186"/>
                <a:gd name="T15" fmla="*/ 175 h 227"/>
                <a:gd name="T16" fmla="*/ 8 w 186"/>
                <a:gd name="T17" fmla="*/ 177 h 227"/>
                <a:gd name="T18" fmla="*/ 7 w 186"/>
                <a:gd name="T19" fmla="*/ 179 h 227"/>
                <a:gd name="T20" fmla="*/ 5 w 186"/>
                <a:gd name="T21" fmla="*/ 182 h 227"/>
                <a:gd name="T22" fmla="*/ 5 w 186"/>
                <a:gd name="T23" fmla="*/ 182 h 227"/>
                <a:gd name="T24" fmla="*/ 4 w 186"/>
                <a:gd name="T25" fmla="*/ 185 h 227"/>
                <a:gd name="T26" fmla="*/ 4 w 186"/>
                <a:gd name="T27" fmla="*/ 185 h 227"/>
                <a:gd name="T28" fmla="*/ 3 w 186"/>
                <a:gd name="T29" fmla="*/ 186 h 227"/>
                <a:gd name="T30" fmla="*/ 2 w 186"/>
                <a:gd name="T31" fmla="*/ 188 h 227"/>
                <a:gd name="T32" fmla="*/ 0 w 186"/>
                <a:gd name="T33" fmla="*/ 192 h 227"/>
                <a:gd name="T34" fmla="*/ 4 w 186"/>
                <a:gd name="T35" fmla="*/ 208 h 227"/>
                <a:gd name="T36" fmla="*/ 11 w 186"/>
                <a:gd name="T37" fmla="*/ 199 h 227"/>
                <a:gd name="T38" fmla="*/ 11 w 186"/>
                <a:gd name="T39" fmla="*/ 173 h 227"/>
                <a:gd name="T40" fmla="*/ 164 w 186"/>
                <a:gd name="T41" fmla="*/ 2 h 227"/>
                <a:gd name="T42" fmla="*/ 155 w 186"/>
                <a:gd name="T43" fmla="*/ 5 h 227"/>
                <a:gd name="T44" fmla="*/ 150 w 186"/>
                <a:gd name="T45" fmla="*/ 6 h 227"/>
                <a:gd name="T46" fmla="*/ 144 w 186"/>
                <a:gd name="T47" fmla="*/ 8 h 227"/>
                <a:gd name="T48" fmla="*/ 138 w 186"/>
                <a:gd name="T49" fmla="*/ 9 h 227"/>
                <a:gd name="T50" fmla="*/ 130 w 186"/>
                <a:gd name="T51" fmla="*/ 13 h 227"/>
                <a:gd name="T52" fmla="*/ 125 w 186"/>
                <a:gd name="T53" fmla="*/ 15 h 227"/>
                <a:gd name="T54" fmla="*/ 117 w 186"/>
                <a:gd name="T55" fmla="*/ 19 h 227"/>
                <a:gd name="T56" fmla="*/ 114 w 186"/>
                <a:gd name="T57" fmla="*/ 22 h 227"/>
                <a:gd name="T58" fmla="*/ 103 w 186"/>
                <a:gd name="T59" fmla="*/ 31 h 227"/>
                <a:gd name="T60" fmla="*/ 97 w 186"/>
                <a:gd name="T61" fmla="*/ 37 h 227"/>
                <a:gd name="T62" fmla="*/ 91 w 186"/>
                <a:gd name="T63" fmla="*/ 43 h 227"/>
                <a:gd name="T64" fmla="*/ 81 w 186"/>
                <a:gd name="T65" fmla="*/ 56 h 227"/>
                <a:gd name="T66" fmla="*/ 75 w 186"/>
                <a:gd name="T67" fmla="*/ 63 h 227"/>
                <a:gd name="T68" fmla="*/ 69 w 186"/>
                <a:gd name="T69" fmla="*/ 71 h 227"/>
                <a:gd name="T70" fmla="*/ 65 w 186"/>
                <a:gd name="T71" fmla="*/ 78 h 227"/>
                <a:gd name="T72" fmla="*/ 49 w 186"/>
                <a:gd name="T73" fmla="*/ 102 h 227"/>
                <a:gd name="T74" fmla="*/ 39 w 186"/>
                <a:gd name="T75" fmla="*/ 118 h 227"/>
                <a:gd name="T76" fmla="*/ 37 w 186"/>
                <a:gd name="T77" fmla="*/ 123 h 227"/>
                <a:gd name="T78" fmla="*/ 36 w 186"/>
                <a:gd name="T79" fmla="*/ 123 h 227"/>
                <a:gd name="T80" fmla="*/ 33 w 186"/>
                <a:gd name="T81" fmla="*/ 128 h 227"/>
                <a:gd name="T82" fmla="*/ 127 w 186"/>
                <a:gd name="T83" fmla="*/ 15 h 227"/>
                <a:gd name="T84" fmla="*/ 186 w 186"/>
                <a:gd name="T8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6" h="227">
                  <a:moveTo>
                    <a:pt x="4" y="211"/>
                  </a:moveTo>
                  <a:cubicBezTo>
                    <a:pt x="3" y="212"/>
                    <a:pt x="3" y="213"/>
                    <a:pt x="2" y="214"/>
                  </a:cubicBezTo>
                  <a:cubicBezTo>
                    <a:pt x="2" y="218"/>
                    <a:pt x="2" y="218"/>
                    <a:pt x="2" y="218"/>
                  </a:cubicBezTo>
                  <a:cubicBezTo>
                    <a:pt x="3" y="218"/>
                    <a:pt x="3" y="218"/>
                    <a:pt x="3" y="218"/>
                  </a:cubicBezTo>
                  <a:cubicBezTo>
                    <a:pt x="3" y="218"/>
                    <a:pt x="3" y="218"/>
                    <a:pt x="3" y="218"/>
                  </a:cubicBezTo>
                  <a:cubicBezTo>
                    <a:pt x="7" y="222"/>
                    <a:pt x="7" y="222"/>
                    <a:pt x="7" y="222"/>
                  </a:cubicBezTo>
                  <a:cubicBezTo>
                    <a:pt x="7" y="222"/>
                    <a:pt x="7" y="222"/>
                    <a:pt x="7" y="222"/>
                  </a:cubicBezTo>
                  <a:cubicBezTo>
                    <a:pt x="13" y="227"/>
                    <a:pt x="13" y="227"/>
                    <a:pt x="13" y="227"/>
                  </a:cubicBezTo>
                  <a:cubicBezTo>
                    <a:pt x="15" y="226"/>
                    <a:pt x="15" y="226"/>
                    <a:pt x="15" y="226"/>
                  </a:cubicBezTo>
                  <a:cubicBezTo>
                    <a:pt x="5" y="217"/>
                    <a:pt x="5" y="217"/>
                    <a:pt x="5" y="217"/>
                  </a:cubicBezTo>
                  <a:cubicBezTo>
                    <a:pt x="4" y="211"/>
                    <a:pt x="4" y="211"/>
                    <a:pt x="4" y="211"/>
                  </a:cubicBezTo>
                  <a:moveTo>
                    <a:pt x="12" y="200"/>
                  </a:moveTo>
                  <a:cubicBezTo>
                    <a:pt x="12" y="200"/>
                    <a:pt x="12" y="200"/>
                    <a:pt x="12" y="200"/>
                  </a:cubicBezTo>
                  <a:cubicBezTo>
                    <a:pt x="26" y="211"/>
                    <a:pt x="26" y="211"/>
                    <a:pt x="26" y="211"/>
                  </a:cubicBezTo>
                  <a:cubicBezTo>
                    <a:pt x="12" y="200"/>
                    <a:pt x="12" y="200"/>
                    <a:pt x="12" y="200"/>
                  </a:cubicBezTo>
                  <a:moveTo>
                    <a:pt x="11" y="173"/>
                  </a:moveTo>
                  <a:cubicBezTo>
                    <a:pt x="11" y="173"/>
                    <a:pt x="10" y="173"/>
                    <a:pt x="9" y="173"/>
                  </a:cubicBezTo>
                  <a:cubicBezTo>
                    <a:pt x="9" y="173"/>
                    <a:pt x="9" y="173"/>
                    <a:pt x="9" y="173"/>
                  </a:cubicBezTo>
                  <a:cubicBezTo>
                    <a:pt x="9" y="173"/>
                    <a:pt x="9" y="173"/>
                    <a:pt x="9" y="173"/>
                  </a:cubicBezTo>
                  <a:cubicBezTo>
                    <a:pt x="9" y="174"/>
                    <a:pt x="9" y="174"/>
                    <a:pt x="9" y="174"/>
                  </a:cubicBezTo>
                  <a:cubicBezTo>
                    <a:pt x="9" y="174"/>
                    <a:pt x="9" y="174"/>
                    <a:pt x="9" y="174"/>
                  </a:cubicBezTo>
                  <a:cubicBezTo>
                    <a:pt x="9" y="174"/>
                    <a:pt x="9" y="174"/>
                    <a:pt x="9" y="174"/>
                  </a:cubicBezTo>
                  <a:cubicBezTo>
                    <a:pt x="9" y="174"/>
                    <a:pt x="9" y="175"/>
                    <a:pt x="8" y="175"/>
                  </a:cubicBezTo>
                  <a:cubicBezTo>
                    <a:pt x="8" y="175"/>
                    <a:pt x="8" y="175"/>
                    <a:pt x="8" y="175"/>
                  </a:cubicBezTo>
                  <a:cubicBezTo>
                    <a:pt x="8" y="176"/>
                    <a:pt x="8" y="176"/>
                    <a:pt x="8" y="176"/>
                  </a:cubicBezTo>
                  <a:cubicBezTo>
                    <a:pt x="8" y="176"/>
                    <a:pt x="8" y="176"/>
                    <a:pt x="8" y="176"/>
                  </a:cubicBezTo>
                  <a:cubicBezTo>
                    <a:pt x="8" y="177"/>
                    <a:pt x="8" y="177"/>
                    <a:pt x="8" y="177"/>
                  </a:cubicBezTo>
                  <a:cubicBezTo>
                    <a:pt x="7" y="177"/>
                    <a:pt x="7" y="178"/>
                    <a:pt x="7" y="178"/>
                  </a:cubicBezTo>
                  <a:cubicBezTo>
                    <a:pt x="7" y="178"/>
                    <a:pt x="7" y="179"/>
                    <a:pt x="7" y="179"/>
                  </a:cubicBezTo>
                  <a:cubicBezTo>
                    <a:pt x="7" y="179"/>
                    <a:pt x="7" y="179"/>
                    <a:pt x="7" y="179"/>
                  </a:cubicBezTo>
                  <a:cubicBezTo>
                    <a:pt x="6" y="180"/>
                    <a:pt x="6" y="180"/>
                    <a:pt x="6" y="180"/>
                  </a:cubicBezTo>
                  <a:cubicBezTo>
                    <a:pt x="6" y="180"/>
                    <a:pt x="6" y="181"/>
                    <a:pt x="5" y="182"/>
                  </a:cubicBezTo>
                  <a:cubicBezTo>
                    <a:pt x="5" y="182"/>
                    <a:pt x="5" y="182"/>
                    <a:pt x="5" y="182"/>
                  </a:cubicBezTo>
                  <a:cubicBezTo>
                    <a:pt x="5" y="182"/>
                    <a:pt x="5" y="182"/>
                    <a:pt x="5" y="182"/>
                  </a:cubicBezTo>
                  <a:cubicBezTo>
                    <a:pt x="5" y="182"/>
                    <a:pt x="5" y="182"/>
                    <a:pt x="5" y="182"/>
                  </a:cubicBezTo>
                  <a:cubicBezTo>
                    <a:pt x="5" y="182"/>
                    <a:pt x="5" y="182"/>
                    <a:pt x="5" y="182"/>
                  </a:cubicBezTo>
                  <a:cubicBezTo>
                    <a:pt x="5" y="183"/>
                    <a:pt x="4" y="183"/>
                    <a:pt x="4" y="184"/>
                  </a:cubicBezTo>
                  <a:cubicBezTo>
                    <a:pt x="4" y="184"/>
                    <a:pt x="4" y="184"/>
                    <a:pt x="4" y="184"/>
                  </a:cubicBezTo>
                  <a:cubicBezTo>
                    <a:pt x="4" y="185"/>
                    <a:pt x="4" y="185"/>
                    <a:pt x="4" y="185"/>
                  </a:cubicBezTo>
                  <a:cubicBezTo>
                    <a:pt x="4" y="185"/>
                    <a:pt x="4" y="185"/>
                    <a:pt x="4" y="185"/>
                  </a:cubicBezTo>
                  <a:cubicBezTo>
                    <a:pt x="4" y="185"/>
                    <a:pt x="4" y="185"/>
                    <a:pt x="4" y="185"/>
                  </a:cubicBezTo>
                  <a:cubicBezTo>
                    <a:pt x="4" y="185"/>
                    <a:pt x="4" y="185"/>
                    <a:pt x="4" y="185"/>
                  </a:cubicBezTo>
                  <a:cubicBezTo>
                    <a:pt x="3" y="185"/>
                    <a:pt x="3" y="185"/>
                    <a:pt x="3" y="185"/>
                  </a:cubicBezTo>
                  <a:cubicBezTo>
                    <a:pt x="3" y="185"/>
                    <a:pt x="3" y="185"/>
                    <a:pt x="3" y="185"/>
                  </a:cubicBezTo>
                  <a:cubicBezTo>
                    <a:pt x="3" y="186"/>
                    <a:pt x="3" y="186"/>
                    <a:pt x="3" y="186"/>
                  </a:cubicBezTo>
                  <a:cubicBezTo>
                    <a:pt x="3" y="186"/>
                    <a:pt x="3" y="187"/>
                    <a:pt x="2" y="187"/>
                  </a:cubicBezTo>
                  <a:cubicBezTo>
                    <a:pt x="2" y="188"/>
                    <a:pt x="2" y="188"/>
                    <a:pt x="2" y="188"/>
                  </a:cubicBezTo>
                  <a:cubicBezTo>
                    <a:pt x="2" y="188"/>
                    <a:pt x="2" y="188"/>
                    <a:pt x="2" y="188"/>
                  </a:cubicBezTo>
                  <a:cubicBezTo>
                    <a:pt x="1" y="189"/>
                    <a:pt x="1" y="190"/>
                    <a:pt x="1" y="191"/>
                  </a:cubicBezTo>
                  <a:cubicBezTo>
                    <a:pt x="0" y="192"/>
                    <a:pt x="0" y="192"/>
                    <a:pt x="0" y="192"/>
                  </a:cubicBezTo>
                  <a:cubicBezTo>
                    <a:pt x="0" y="192"/>
                    <a:pt x="0" y="192"/>
                    <a:pt x="0" y="192"/>
                  </a:cubicBezTo>
                  <a:cubicBezTo>
                    <a:pt x="1" y="192"/>
                    <a:pt x="1" y="192"/>
                    <a:pt x="1" y="192"/>
                  </a:cubicBezTo>
                  <a:cubicBezTo>
                    <a:pt x="2" y="211"/>
                    <a:pt x="2" y="211"/>
                    <a:pt x="2" y="211"/>
                  </a:cubicBezTo>
                  <a:cubicBezTo>
                    <a:pt x="2" y="210"/>
                    <a:pt x="3" y="209"/>
                    <a:pt x="4" y="208"/>
                  </a:cubicBezTo>
                  <a:cubicBezTo>
                    <a:pt x="3" y="192"/>
                    <a:pt x="3" y="192"/>
                    <a:pt x="3" y="192"/>
                  </a:cubicBezTo>
                  <a:cubicBezTo>
                    <a:pt x="11" y="199"/>
                    <a:pt x="11" y="199"/>
                    <a:pt x="11" y="199"/>
                  </a:cubicBezTo>
                  <a:cubicBezTo>
                    <a:pt x="11" y="199"/>
                    <a:pt x="11" y="199"/>
                    <a:pt x="11" y="199"/>
                  </a:cubicBezTo>
                  <a:cubicBezTo>
                    <a:pt x="3" y="192"/>
                    <a:pt x="3" y="192"/>
                    <a:pt x="3" y="192"/>
                  </a:cubicBezTo>
                  <a:cubicBezTo>
                    <a:pt x="3" y="192"/>
                    <a:pt x="6" y="185"/>
                    <a:pt x="12" y="173"/>
                  </a:cubicBezTo>
                  <a:cubicBezTo>
                    <a:pt x="12" y="173"/>
                    <a:pt x="12" y="173"/>
                    <a:pt x="11" y="173"/>
                  </a:cubicBezTo>
                  <a:moveTo>
                    <a:pt x="186" y="0"/>
                  </a:moveTo>
                  <a:cubicBezTo>
                    <a:pt x="179" y="0"/>
                    <a:pt x="172" y="1"/>
                    <a:pt x="164" y="2"/>
                  </a:cubicBezTo>
                  <a:cubicBezTo>
                    <a:pt x="164" y="2"/>
                    <a:pt x="164" y="2"/>
                    <a:pt x="164" y="2"/>
                  </a:cubicBezTo>
                  <a:cubicBezTo>
                    <a:pt x="165" y="3"/>
                    <a:pt x="165" y="3"/>
                    <a:pt x="165" y="3"/>
                  </a:cubicBezTo>
                  <a:cubicBezTo>
                    <a:pt x="165" y="3"/>
                    <a:pt x="165" y="3"/>
                    <a:pt x="165" y="3"/>
                  </a:cubicBezTo>
                  <a:cubicBezTo>
                    <a:pt x="162" y="3"/>
                    <a:pt x="158" y="4"/>
                    <a:pt x="155" y="5"/>
                  </a:cubicBezTo>
                  <a:cubicBezTo>
                    <a:pt x="155" y="5"/>
                    <a:pt x="155" y="5"/>
                    <a:pt x="154" y="5"/>
                  </a:cubicBezTo>
                  <a:cubicBezTo>
                    <a:pt x="154" y="5"/>
                    <a:pt x="154" y="5"/>
                    <a:pt x="154" y="5"/>
                  </a:cubicBezTo>
                  <a:cubicBezTo>
                    <a:pt x="153" y="5"/>
                    <a:pt x="151" y="6"/>
                    <a:pt x="150" y="6"/>
                  </a:cubicBezTo>
                  <a:cubicBezTo>
                    <a:pt x="149" y="6"/>
                    <a:pt x="149" y="6"/>
                    <a:pt x="149" y="6"/>
                  </a:cubicBezTo>
                  <a:cubicBezTo>
                    <a:pt x="147" y="7"/>
                    <a:pt x="145" y="7"/>
                    <a:pt x="144" y="8"/>
                  </a:cubicBezTo>
                  <a:cubicBezTo>
                    <a:pt x="144" y="8"/>
                    <a:pt x="144" y="8"/>
                    <a:pt x="144" y="8"/>
                  </a:cubicBezTo>
                  <a:cubicBezTo>
                    <a:pt x="144" y="8"/>
                    <a:pt x="144" y="8"/>
                    <a:pt x="143" y="8"/>
                  </a:cubicBezTo>
                  <a:cubicBezTo>
                    <a:pt x="142" y="8"/>
                    <a:pt x="141" y="8"/>
                    <a:pt x="139" y="9"/>
                  </a:cubicBezTo>
                  <a:cubicBezTo>
                    <a:pt x="139" y="9"/>
                    <a:pt x="139" y="9"/>
                    <a:pt x="138" y="9"/>
                  </a:cubicBezTo>
                  <a:cubicBezTo>
                    <a:pt x="137" y="10"/>
                    <a:pt x="135" y="10"/>
                    <a:pt x="134" y="11"/>
                  </a:cubicBezTo>
                  <a:cubicBezTo>
                    <a:pt x="134" y="11"/>
                    <a:pt x="134" y="11"/>
                    <a:pt x="134" y="11"/>
                  </a:cubicBezTo>
                  <a:cubicBezTo>
                    <a:pt x="132" y="11"/>
                    <a:pt x="131" y="12"/>
                    <a:pt x="130" y="13"/>
                  </a:cubicBezTo>
                  <a:cubicBezTo>
                    <a:pt x="129" y="13"/>
                    <a:pt x="129" y="13"/>
                    <a:pt x="129" y="13"/>
                  </a:cubicBezTo>
                  <a:cubicBezTo>
                    <a:pt x="128" y="14"/>
                    <a:pt x="126" y="14"/>
                    <a:pt x="125" y="15"/>
                  </a:cubicBezTo>
                  <a:cubicBezTo>
                    <a:pt x="125" y="15"/>
                    <a:pt x="125" y="15"/>
                    <a:pt x="125" y="15"/>
                  </a:cubicBezTo>
                  <a:cubicBezTo>
                    <a:pt x="123" y="16"/>
                    <a:pt x="121" y="17"/>
                    <a:pt x="119" y="18"/>
                  </a:cubicBezTo>
                  <a:cubicBezTo>
                    <a:pt x="119" y="18"/>
                    <a:pt x="119" y="18"/>
                    <a:pt x="119" y="18"/>
                  </a:cubicBezTo>
                  <a:cubicBezTo>
                    <a:pt x="119" y="19"/>
                    <a:pt x="118" y="19"/>
                    <a:pt x="117" y="19"/>
                  </a:cubicBezTo>
                  <a:cubicBezTo>
                    <a:pt x="116" y="20"/>
                    <a:pt x="115" y="21"/>
                    <a:pt x="114" y="22"/>
                  </a:cubicBezTo>
                  <a:cubicBezTo>
                    <a:pt x="114" y="22"/>
                    <a:pt x="114" y="22"/>
                    <a:pt x="114" y="22"/>
                  </a:cubicBezTo>
                  <a:cubicBezTo>
                    <a:pt x="114" y="22"/>
                    <a:pt x="114" y="22"/>
                    <a:pt x="114" y="22"/>
                  </a:cubicBezTo>
                  <a:cubicBezTo>
                    <a:pt x="112" y="23"/>
                    <a:pt x="110" y="25"/>
                    <a:pt x="108" y="26"/>
                  </a:cubicBezTo>
                  <a:cubicBezTo>
                    <a:pt x="108" y="27"/>
                    <a:pt x="108" y="27"/>
                    <a:pt x="108" y="27"/>
                  </a:cubicBezTo>
                  <a:cubicBezTo>
                    <a:pt x="106" y="28"/>
                    <a:pt x="105" y="30"/>
                    <a:pt x="103" y="31"/>
                  </a:cubicBezTo>
                  <a:cubicBezTo>
                    <a:pt x="102" y="32"/>
                    <a:pt x="102" y="32"/>
                    <a:pt x="102" y="32"/>
                  </a:cubicBezTo>
                  <a:cubicBezTo>
                    <a:pt x="101" y="33"/>
                    <a:pt x="99" y="35"/>
                    <a:pt x="97" y="37"/>
                  </a:cubicBezTo>
                  <a:cubicBezTo>
                    <a:pt x="97" y="37"/>
                    <a:pt x="97" y="37"/>
                    <a:pt x="97" y="37"/>
                  </a:cubicBezTo>
                  <a:cubicBezTo>
                    <a:pt x="97" y="37"/>
                    <a:pt x="97" y="37"/>
                    <a:pt x="97" y="37"/>
                  </a:cubicBezTo>
                  <a:cubicBezTo>
                    <a:pt x="95" y="39"/>
                    <a:pt x="93" y="41"/>
                    <a:pt x="92" y="43"/>
                  </a:cubicBezTo>
                  <a:cubicBezTo>
                    <a:pt x="91" y="43"/>
                    <a:pt x="91" y="43"/>
                    <a:pt x="91" y="43"/>
                  </a:cubicBezTo>
                  <a:cubicBezTo>
                    <a:pt x="90" y="45"/>
                    <a:pt x="88" y="47"/>
                    <a:pt x="86" y="49"/>
                  </a:cubicBezTo>
                  <a:cubicBezTo>
                    <a:pt x="86" y="50"/>
                    <a:pt x="86" y="50"/>
                    <a:pt x="86" y="50"/>
                  </a:cubicBezTo>
                  <a:cubicBezTo>
                    <a:pt x="84" y="52"/>
                    <a:pt x="82" y="54"/>
                    <a:pt x="81" y="56"/>
                  </a:cubicBezTo>
                  <a:cubicBezTo>
                    <a:pt x="80" y="57"/>
                    <a:pt x="80" y="57"/>
                    <a:pt x="80" y="57"/>
                  </a:cubicBezTo>
                  <a:cubicBezTo>
                    <a:pt x="79" y="59"/>
                    <a:pt x="77" y="60"/>
                    <a:pt x="76" y="62"/>
                  </a:cubicBezTo>
                  <a:cubicBezTo>
                    <a:pt x="76" y="63"/>
                    <a:pt x="75" y="63"/>
                    <a:pt x="75" y="63"/>
                  </a:cubicBezTo>
                  <a:cubicBezTo>
                    <a:pt x="75" y="64"/>
                    <a:pt x="75" y="64"/>
                    <a:pt x="75" y="64"/>
                  </a:cubicBezTo>
                  <a:cubicBezTo>
                    <a:pt x="73" y="66"/>
                    <a:pt x="72" y="68"/>
                    <a:pt x="70" y="70"/>
                  </a:cubicBezTo>
                  <a:cubicBezTo>
                    <a:pt x="69" y="71"/>
                    <a:pt x="69" y="71"/>
                    <a:pt x="69" y="71"/>
                  </a:cubicBezTo>
                  <a:cubicBezTo>
                    <a:pt x="69" y="72"/>
                    <a:pt x="69" y="72"/>
                    <a:pt x="69" y="72"/>
                  </a:cubicBezTo>
                  <a:cubicBezTo>
                    <a:pt x="68" y="73"/>
                    <a:pt x="68" y="74"/>
                    <a:pt x="67" y="75"/>
                  </a:cubicBezTo>
                  <a:cubicBezTo>
                    <a:pt x="66" y="76"/>
                    <a:pt x="65" y="77"/>
                    <a:pt x="65" y="78"/>
                  </a:cubicBezTo>
                  <a:cubicBezTo>
                    <a:pt x="64" y="79"/>
                    <a:pt x="64" y="79"/>
                    <a:pt x="64" y="79"/>
                  </a:cubicBezTo>
                  <a:cubicBezTo>
                    <a:pt x="59" y="86"/>
                    <a:pt x="54" y="94"/>
                    <a:pt x="49" y="102"/>
                  </a:cubicBezTo>
                  <a:cubicBezTo>
                    <a:pt x="49" y="102"/>
                    <a:pt x="49" y="102"/>
                    <a:pt x="49" y="102"/>
                  </a:cubicBezTo>
                  <a:cubicBezTo>
                    <a:pt x="48" y="104"/>
                    <a:pt x="47" y="105"/>
                    <a:pt x="47" y="106"/>
                  </a:cubicBezTo>
                  <a:cubicBezTo>
                    <a:pt x="44" y="110"/>
                    <a:pt x="42" y="114"/>
                    <a:pt x="39" y="118"/>
                  </a:cubicBezTo>
                  <a:cubicBezTo>
                    <a:pt x="39" y="118"/>
                    <a:pt x="39" y="118"/>
                    <a:pt x="39" y="118"/>
                  </a:cubicBezTo>
                  <a:cubicBezTo>
                    <a:pt x="39" y="118"/>
                    <a:pt x="39" y="118"/>
                    <a:pt x="39" y="118"/>
                  </a:cubicBezTo>
                  <a:cubicBezTo>
                    <a:pt x="39" y="119"/>
                    <a:pt x="39" y="119"/>
                    <a:pt x="39" y="119"/>
                  </a:cubicBezTo>
                  <a:cubicBezTo>
                    <a:pt x="38" y="121"/>
                    <a:pt x="37" y="122"/>
                    <a:pt x="37" y="123"/>
                  </a:cubicBezTo>
                  <a:cubicBezTo>
                    <a:pt x="37" y="123"/>
                    <a:pt x="37" y="123"/>
                    <a:pt x="37" y="123"/>
                  </a:cubicBezTo>
                  <a:cubicBezTo>
                    <a:pt x="37" y="123"/>
                    <a:pt x="37" y="123"/>
                    <a:pt x="37" y="123"/>
                  </a:cubicBezTo>
                  <a:cubicBezTo>
                    <a:pt x="36" y="123"/>
                    <a:pt x="36" y="123"/>
                    <a:pt x="36" y="123"/>
                  </a:cubicBezTo>
                  <a:cubicBezTo>
                    <a:pt x="36" y="124"/>
                    <a:pt x="36" y="124"/>
                    <a:pt x="36" y="124"/>
                  </a:cubicBezTo>
                  <a:cubicBezTo>
                    <a:pt x="35" y="126"/>
                    <a:pt x="34" y="127"/>
                    <a:pt x="33" y="128"/>
                  </a:cubicBezTo>
                  <a:cubicBezTo>
                    <a:pt x="33" y="128"/>
                    <a:pt x="33" y="128"/>
                    <a:pt x="33" y="128"/>
                  </a:cubicBezTo>
                  <a:cubicBezTo>
                    <a:pt x="33" y="129"/>
                    <a:pt x="33" y="129"/>
                    <a:pt x="33" y="129"/>
                  </a:cubicBezTo>
                  <a:cubicBezTo>
                    <a:pt x="34" y="130"/>
                    <a:pt x="34" y="130"/>
                    <a:pt x="35" y="131"/>
                  </a:cubicBezTo>
                  <a:cubicBezTo>
                    <a:pt x="60" y="86"/>
                    <a:pt x="96" y="31"/>
                    <a:pt x="127" y="15"/>
                  </a:cubicBezTo>
                  <a:cubicBezTo>
                    <a:pt x="139" y="9"/>
                    <a:pt x="154" y="5"/>
                    <a:pt x="167" y="3"/>
                  </a:cubicBezTo>
                  <a:cubicBezTo>
                    <a:pt x="167" y="2"/>
                    <a:pt x="167" y="2"/>
                    <a:pt x="167" y="2"/>
                  </a:cubicBezTo>
                  <a:cubicBezTo>
                    <a:pt x="173" y="1"/>
                    <a:pt x="180" y="0"/>
                    <a:pt x="186" y="0"/>
                  </a:cubicBezTo>
                </a:path>
              </a:pathLst>
            </a:custGeom>
            <a:solidFill>
              <a:srgbClr val="898C8F"/>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50" name="Freeform 25"/>
            <p:cNvSpPr>
              <a:spLocks noEditPoints="1"/>
            </p:cNvSpPr>
            <p:nvPr/>
          </p:nvSpPr>
          <p:spPr bwMode="auto">
            <a:xfrm>
              <a:off x="5348288" y="5208588"/>
              <a:ext cx="211138" cy="317500"/>
            </a:xfrm>
            <a:custGeom>
              <a:avLst/>
              <a:gdLst>
                <a:gd name="T0" fmla="*/ 2 w 10"/>
                <a:gd name="T1" fmla="*/ 9 h 15"/>
                <a:gd name="T2" fmla="*/ 0 w 10"/>
                <a:gd name="T3" fmla="*/ 12 h 15"/>
                <a:gd name="T4" fmla="*/ 0 w 10"/>
                <a:gd name="T5" fmla="*/ 15 h 15"/>
                <a:gd name="T6" fmla="*/ 2 w 10"/>
                <a:gd name="T7" fmla="*/ 12 h 15"/>
                <a:gd name="T8" fmla="*/ 2 w 10"/>
                <a:gd name="T9" fmla="*/ 9 h 15"/>
                <a:gd name="T10" fmla="*/ 9 w 10"/>
                <a:gd name="T11" fmla="*/ 0 h 15"/>
                <a:gd name="T12" fmla="*/ 9 w 10"/>
                <a:gd name="T13" fmla="*/ 0 h 15"/>
                <a:gd name="T14" fmla="*/ 10 w 10"/>
                <a:gd name="T15" fmla="*/ 1 h 15"/>
                <a:gd name="T16" fmla="*/ 10 w 10"/>
                <a:gd name="T17" fmla="*/ 1 h 15"/>
                <a:gd name="T18" fmla="*/ 9 w 10"/>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5">
                  <a:moveTo>
                    <a:pt x="2" y="9"/>
                  </a:moveTo>
                  <a:cubicBezTo>
                    <a:pt x="1" y="10"/>
                    <a:pt x="0" y="11"/>
                    <a:pt x="0" y="12"/>
                  </a:cubicBezTo>
                  <a:cubicBezTo>
                    <a:pt x="0" y="15"/>
                    <a:pt x="0" y="15"/>
                    <a:pt x="0" y="15"/>
                  </a:cubicBezTo>
                  <a:cubicBezTo>
                    <a:pt x="1" y="14"/>
                    <a:pt x="1" y="13"/>
                    <a:pt x="2" y="12"/>
                  </a:cubicBezTo>
                  <a:cubicBezTo>
                    <a:pt x="2" y="9"/>
                    <a:pt x="2" y="9"/>
                    <a:pt x="2" y="9"/>
                  </a:cubicBezTo>
                  <a:moveTo>
                    <a:pt x="9" y="0"/>
                  </a:moveTo>
                  <a:cubicBezTo>
                    <a:pt x="9" y="0"/>
                    <a:pt x="9" y="0"/>
                    <a:pt x="9" y="0"/>
                  </a:cubicBezTo>
                  <a:cubicBezTo>
                    <a:pt x="10" y="1"/>
                    <a:pt x="10" y="1"/>
                    <a:pt x="10" y="1"/>
                  </a:cubicBezTo>
                  <a:cubicBezTo>
                    <a:pt x="10" y="1"/>
                    <a:pt x="10" y="1"/>
                    <a:pt x="10" y="1"/>
                  </a:cubicBezTo>
                  <a:cubicBezTo>
                    <a:pt x="9" y="0"/>
                    <a:pt x="9" y="0"/>
                    <a:pt x="9" y="0"/>
                  </a:cubicBezTo>
                </a:path>
              </a:pathLst>
            </a:custGeom>
            <a:solidFill>
              <a:srgbClr val="59442E"/>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51" name="Freeform 26"/>
            <p:cNvSpPr/>
            <p:nvPr/>
          </p:nvSpPr>
          <p:spPr bwMode="auto">
            <a:xfrm>
              <a:off x="5370513" y="5060950"/>
              <a:ext cx="485775" cy="717550"/>
            </a:xfrm>
            <a:custGeom>
              <a:avLst/>
              <a:gdLst>
                <a:gd name="T0" fmla="*/ 0 w 306"/>
                <a:gd name="T1" fmla="*/ 0 h 452"/>
                <a:gd name="T2" fmla="*/ 13 w 306"/>
                <a:gd name="T3" fmla="*/ 213 h 452"/>
                <a:gd name="T4" fmla="*/ 13 w 306"/>
                <a:gd name="T5" fmla="*/ 253 h 452"/>
                <a:gd name="T6" fmla="*/ 26 w 306"/>
                <a:gd name="T7" fmla="*/ 333 h 452"/>
                <a:gd name="T8" fmla="*/ 159 w 306"/>
                <a:gd name="T9" fmla="*/ 452 h 452"/>
                <a:gd name="T10" fmla="*/ 306 w 306"/>
                <a:gd name="T11" fmla="*/ 266 h 452"/>
                <a:gd name="T12" fmla="*/ 306 w 306"/>
                <a:gd name="T13" fmla="*/ 253 h 452"/>
                <a:gd name="T14" fmla="*/ 119 w 306"/>
                <a:gd name="T15" fmla="*/ 107 h 452"/>
                <a:gd name="T16" fmla="*/ 106 w 306"/>
                <a:gd name="T17" fmla="*/ 93 h 452"/>
                <a:gd name="T18" fmla="*/ 0 w 306"/>
                <a:gd name="T19" fmla="*/ 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6" h="452">
                  <a:moveTo>
                    <a:pt x="0" y="0"/>
                  </a:moveTo>
                  <a:lnTo>
                    <a:pt x="13" y="213"/>
                  </a:lnTo>
                  <a:lnTo>
                    <a:pt x="13" y="253"/>
                  </a:lnTo>
                  <a:lnTo>
                    <a:pt x="26" y="333"/>
                  </a:lnTo>
                  <a:lnTo>
                    <a:pt x="159" y="452"/>
                  </a:lnTo>
                  <a:lnTo>
                    <a:pt x="306" y="266"/>
                  </a:lnTo>
                  <a:lnTo>
                    <a:pt x="306" y="253"/>
                  </a:lnTo>
                  <a:lnTo>
                    <a:pt x="119" y="107"/>
                  </a:lnTo>
                  <a:lnTo>
                    <a:pt x="106" y="93"/>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52" name="Freeform 27"/>
            <p:cNvSpPr/>
            <p:nvPr/>
          </p:nvSpPr>
          <p:spPr bwMode="auto">
            <a:xfrm>
              <a:off x="5370513" y="5060950"/>
              <a:ext cx="485775" cy="717550"/>
            </a:xfrm>
            <a:custGeom>
              <a:avLst/>
              <a:gdLst>
                <a:gd name="T0" fmla="*/ 0 w 306"/>
                <a:gd name="T1" fmla="*/ 0 h 452"/>
                <a:gd name="T2" fmla="*/ 13 w 306"/>
                <a:gd name="T3" fmla="*/ 213 h 452"/>
                <a:gd name="T4" fmla="*/ 13 w 306"/>
                <a:gd name="T5" fmla="*/ 253 h 452"/>
                <a:gd name="T6" fmla="*/ 26 w 306"/>
                <a:gd name="T7" fmla="*/ 333 h 452"/>
                <a:gd name="T8" fmla="*/ 159 w 306"/>
                <a:gd name="T9" fmla="*/ 452 h 452"/>
                <a:gd name="T10" fmla="*/ 306 w 306"/>
                <a:gd name="T11" fmla="*/ 266 h 452"/>
                <a:gd name="T12" fmla="*/ 306 w 306"/>
                <a:gd name="T13" fmla="*/ 253 h 452"/>
                <a:gd name="T14" fmla="*/ 119 w 306"/>
                <a:gd name="T15" fmla="*/ 107 h 452"/>
                <a:gd name="T16" fmla="*/ 106 w 306"/>
                <a:gd name="T17" fmla="*/ 93 h 452"/>
                <a:gd name="T18" fmla="*/ 0 w 306"/>
                <a:gd name="T19" fmla="*/ 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6" h="452">
                  <a:moveTo>
                    <a:pt x="0" y="0"/>
                  </a:moveTo>
                  <a:lnTo>
                    <a:pt x="13" y="213"/>
                  </a:lnTo>
                  <a:lnTo>
                    <a:pt x="13" y="253"/>
                  </a:lnTo>
                  <a:lnTo>
                    <a:pt x="26" y="333"/>
                  </a:lnTo>
                  <a:lnTo>
                    <a:pt x="159" y="452"/>
                  </a:lnTo>
                  <a:lnTo>
                    <a:pt x="306" y="266"/>
                  </a:lnTo>
                  <a:lnTo>
                    <a:pt x="306" y="253"/>
                  </a:lnTo>
                  <a:lnTo>
                    <a:pt x="119" y="107"/>
                  </a:lnTo>
                  <a:lnTo>
                    <a:pt x="106" y="9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53" name="Freeform 28"/>
            <p:cNvSpPr>
              <a:spLocks noEditPoints="1"/>
            </p:cNvSpPr>
            <p:nvPr/>
          </p:nvSpPr>
          <p:spPr bwMode="auto">
            <a:xfrm>
              <a:off x="5370513" y="1074738"/>
              <a:ext cx="3910013" cy="4408489"/>
            </a:xfrm>
            <a:custGeom>
              <a:avLst/>
              <a:gdLst>
                <a:gd name="T0" fmla="*/ 9 w 185"/>
                <a:gd name="T1" fmla="*/ 170 h 209"/>
                <a:gd name="T2" fmla="*/ 0 w 185"/>
                <a:gd name="T3" fmla="*/ 189 h 209"/>
                <a:gd name="T4" fmla="*/ 8 w 185"/>
                <a:gd name="T5" fmla="*/ 196 h 209"/>
                <a:gd name="T6" fmla="*/ 9 w 185"/>
                <a:gd name="T7" fmla="*/ 197 h 209"/>
                <a:gd name="T8" fmla="*/ 23 w 185"/>
                <a:gd name="T9" fmla="*/ 208 h 209"/>
                <a:gd name="T10" fmla="*/ 23 w 185"/>
                <a:gd name="T11" fmla="*/ 209 h 209"/>
                <a:gd name="T12" fmla="*/ 27 w 185"/>
                <a:gd name="T13" fmla="*/ 205 h 209"/>
                <a:gd name="T14" fmla="*/ 2 w 185"/>
                <a:gd name="T15" fmla="*/ 184 h 209"/>
                <a:gd name="T16" fmla="*/ 9 w 185"/>
                <a:gd name="T17" fmla="*/ 170 h 209"/>
                <a:gd name="T18" fmla="*/ 9 w 185"/>
                <a:gd name="T19" fmla="*/ 170 h 209"/>
                <a:gd name="T20" fmla="*/ 164 w 185"/>
                <a:gd name="T21" fmla="*/ 0 h 209"/>
                <a:gd name="T22" fmla="*/ 124 w 185"/>
                <a:gd name="T23" fmla="*/ 12 h 209"/>
                <a:gd name="T24" fmla="*/ 32 w 185"/>
                <a:gd name="T25" fmla="*/ 128 h 209"/>
                <a:gd name="T26" fmla="*/ 32 w 185"/>
                <a:gd name="T27" fmla="*/ 128 h 209"/>
                <a:gd name="T28" fmla="*/ 39 w 185"/>
                <a:gd name="T29" fmla="*/ 115 h 209"/>
                <a:gd name="T30" fmla="*/ 76 w 185"/>
                <a:gd name="T31" fmla="*/ 146 h 209"/>
                <a:gd name="T32" fmla="*/ 114 w 185"/>
                <a:gd name="T33" fmla="*/ 102 h 209"/>
                <a:gd name="T34" fmla="*/ 112 w 185"/>
                <a:gd name="T35" fmla="*/ 58 h 209"/>
                <a:gd name="T36" fmla="*/ 137 w 185"/>
                <a:gd name="T37" fmla="*/ 46 h 209"/>
                <a:gd name="T38" fmla="*/ 156 w 185"/>
                <a:gd name="T39" fmla="*/ 53 h 209"/>
                <a:gd name="T40" fmla="*/ 185 w 185"/>
                <a:gd name="T41" fmla="*/ 18 h 209"/>
                <a:gd name="T42" fmla="*/ 164 w 185"/>
                <a:gd name="T43"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5" h="209">
                  <a:moveTo>
                    <a:pt x="9" y="170"/>
                  </a:moveTo>
                  <a:cubicBezTo>
                    <a:pt x="3" y="182"/>
                    <a:pt x="0" y="189"/>
                    <a:pt x="0" y="189"/>
                  </a:cubicBezTo>
                  <a:cubicBezTo>
                    <a:pt x="8" y="196"/>
                    <a:pt x="8" y="196"/>
                    <a:pt x="8" y="196"/>
                  </a:cubicBezTo>
                  <a:cubicBezTo>
                    <a:pt x="9" y="197"/>
                    <a:pt x="9" y="197"/>
                    <a:pt x="9" y="197"/>
                  </a:cubicBezTo>
                  <a:cubicBezTo>
                    <a:pt x="23" y="208"/>
                    <a:pt x="23" y="208"/>
                    <a:pt x="23" y="208"/>
                  </a:cubicBezTo>
                  <a:cubicBezTo>
                    <a:pt x="23" y="209"/>
                    <a:pt x="23" y="209"/>
                    <a:pt x="23" y="209"/>
                  </a:cubicBezTo>
                  <a:cubicBezTo>
                    <a:pt x="27" y="205"/>
                    <a:pt x="27" y="205"/>
                    <a:pt x="27" y="205"/>
                  </a:cubicBezTo>
                  <a:cubicBezTo>
                    <a:pt x="2" y="184"/>
                    <a:pt x="2" y="184"/>
                    <a:pt x="2" y="184"/>
                  </a:cubicBezTo>
                  <a:cubicBezTo>
                    <a:pt x="4" y="181"/>
                    <a:pt x="6" y="176"/>
                    <a:pt x="9" y="170"/>
                  </a:cubicBezTo>
                  <a:cubicBezTo>
                    <a:pt x="9" y="170"/>
                    <a:pt x="9" y="170"/>
                    <a:pt x="9" y="170"/>
                  </a:cubicBezTo>
                  <a:moveTo>
                    <a:pt x="164" y="0"/>
                  </a:moveTo>
                  <a:cubicBezTo>
                    <a:pt x="151" y="2"/>
                    <a:pt x="136" y="6"/>
                    <a:pt x="124" y="12"/>
                  </a:cubicBezTo>
                  <a:cubicBezTo>
                    <a:pt x="93" y="28"/>
                    <a:pt x="57" y="83"/>
                    <a:pt x="32" y="128"/>
                  </a:cubicBezTo>
                  <a:cubicBezTo>
                    <a:pt x="32" y="128"/>
                    <a:pt x="32" y="128"/>
                    <a:pt x="32" y="128"/>
                  </a:cubicBezTo>
                  <a:cubicBezTo>
                    <a:pt x="34" y="123"/>
                    <a:pt x="37" y="119"/>
                    <a:pt x="39" y="115"/>
                  </a:cubicBezTo>
                  <a:cubicBezTo>
                    <a:pt x="76" y="146"/>
                    <a:pt x="76" y="146"/>
                    <a:pt x="76" y="146"/>
                  </a:cubicBezTo>
                  <a:cubicBezTo>
                    <a:pt x="114" y="102"/>
                    <a:pt x="114" y="102"/>
                    <a:pt x="114" y="102"/>
                  </a:cubicBezTo>
                  <a:cubicBezTo>
                    <a:pt x="102" y="90"/>
                    <a:pt x="101" y="71"/>
                    <a:pt x="112" y="58"/>
                  </a:cubicBezTo>
                  <a:cubicBezTo>
                    <a:pt x="118" y="50"/>
                    <a:pt x="127" y="46"/>
                    <a:pt x="137" y="46"/>
                  </a:cubicBezTo>
                  <a:cubicBezTo>
                    <a:pt x="143" y="46"/>
                    <a:pt x="150" y="48"/>
                    <a:pt x="156" y="53"/>
                  </a:cubicBezTo>
                  <a:cubicBezTo>
                    <a:pt x="185" y="18"/>
                    <a:pt x="185" y="18"/>
                    <a:pt x="185" y="18"/>
                  </a:cubicBezTo>
                  <a:cubicBezTo>
                    <a:pt x="164" y="0"/>
                    <a:pt x="164" y="0"/>
                    <a:pt x="164" y="0"/>
                  </a:cubicBez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54" name="Freeform 29"/>
            <p:cNvSpPr/>
            <p:nvPr/>
          </p:nvSpPr>
          <p:spPr bwMode="auto">
            <a:xfrm>
              <a:off x="7504113" y="2044700"/>
              <a:ext cx="1163638" cy="1181100"/>
            </a:xfrm>
            <a:custGeom>
              <a:avLst/>
              <a:gdLst>
                <a:gd name="T0" fmla="*/ 36 w 55"/>
                <a:gd name="T1" fmla="*/ 0 h 56"/>
                <a:gd name="T2" fmla="*/ 11 w 55"/>
                <a:gd name="T3" fmla="*/ 12 h 56"/>
                <a:gd name="T4" fmla="*/ 13 w 55"/>
                <a:gd name="T5" fmla="*/ 56 h 56"/>
                <a:gd name="T6" fmla="*/ 17 w 55"/>
                <a:gd name="T7" fmla="*/ 51 h 56"/>
                <a:gd name="T8" fmla="*/ 16 w 55"/>
                <a:gd name="T9" fmla="*/ 16 h 56"/>
                <a:gd name="T10" fmla="*/ 36 w 55"/>
                <a:gd name="T11" fmla="*/ 7 h 56"/>
                <a:gd name="T12" fmla="*/ 51 w 55"/>
                <a:gd name="T13" fmla="*/ 11 h 56"/>
                <a:gd name="T14" fmla="*/ 55 w 55"/>
                <a:gd name="T15" fmla="*/ 7 h 56"/>
                <a:gd name="T16" fmla="*/ 36 w 55"/>
                <a:gd name="T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6">
                  <a:moveTo>
                    <a:pt x="36" y="0"/>
                  </a:moveTo>
                  <a:cubicBezTo>
                    <a:pt x="26" y="0"/>
                    <a:pt x="17" y="4"/>
                    <a:pt x="11" y="12"/>
                  </a:cubicBezTo>
                  <a:cubicBezTo>
                    <a:pt x="0" y="25"/>
                    <a:pt x="1" y="44"/>
                    <a:pt x="13" y="56"/>
                  </a:cubicBezTo>
                  <a:cubicBezTo>
                    <a:pt x="17" y="51"/>
                    <a:pt x="17" y="51"/>
                    <a:pt x="17" y="51"/>
                  </a:cubicBezTo>
                  <a:cubicBezTo>
                    <a:pt x="8" y="41"/>
                    <a:pt x="7" y="26"/>
                    <a:pt x="16" y="16"/>
                  </a:cubicBezTo>
                  <a:cubicBezTo>
                    <a:pt x="21" y="10"/>
                    <a:pt x="28" y="7"/>
                    <a:pt x="36" y="7"/>
                  </a:cubicBezTo>
                  <a:cubicBezTo>
                    <a:pt x="41" y="7"/>
                    <a:pt x="46" y="8"/>
                    <a:pt x="51" y="11"/>
                  </a:cubicBezTo>
                  <a:cubicBezTo>
                    <a:pt x="55" y="7"/>
                    <a:pt x="55" y="7"/>
                    <a:pt x="55" y="7"/>
                  </a:cubicBezTo>
                  <a:cubicBezTo>
                    <a:pt x="49" y="2"/>
                    <a:pt x="42" y="0"/>
                    <a:pt x="36" y="0"/>
                  </a:cubicBezTo>
                </a:path>
              </a:pathLst>
            </a:custGeom>
            <a:solidFill>
              <a:srgbClr val="0E3044"/>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55" name="Freeform 30"/>
            <p:cNvSpPr/>
            <p:nvPr/>
          </p:nvSpPr>
          <p:spPr bwMode="auto">
            <a:xfrm>
              <a:off x="7653338" y="2192338"/>
              <a:ext cx="928688" cy="928688"/>
            </a:xfrm>
            <a:custGeom>
              <a:avLst/>
              <a:gdLst>
                <a:gd name="T0" fmla="*/ 29 w 44"/>
                <a:gd name="T1" fmla="*/ 0 h 44"/>
                <a:gd name="T2" fmla="*/ 9 w 44"/>
                <a:gd name="T3" fmla="*/ 9 h 44"/>
                <a:gd name="T4" fmla="*/ 10 w 44"/>
                <a:gd name="T5" fmla="*/ 44 h 44"/>
                <a:gd name="T6" fmla="*/ 44 w 44"/>
                <a:gd name="T7" fmla="*/ 4 h 44"/>
                <a:gd name="T8" fmla="*/ 29 w 44"/>
                <a:gd name="T9" fmla="*/ 0 h 44"/>
              </a:gdLst>
              <a:ahLst/>
              <a:cxnLst>
                <a:cxn ang="0">
                  <a:pos x="T0" y="T1"/>
                </a:cxn>
                <a:cxn ang="0">
                  <a:pos x="T2" y="T3"/>
                </a:cxn>
                <a:cxn ang="0">
                  <a:pos x="T4" y="T5"/>
                </a:cxn>
                <a:cxn ang="0">
                  <a:pos x="T6" y="T7"/>
                </a:cxn>
                <a:cxn ang="0">
                  <a:pos x="T8" y="T9"/>
                </a:cxn>
              </a:cxnLst>
              <a:rect l="0" t="0" r="r" b="b"/>
              <a:pathLst>
                <a:path w="44" h="44">
                  <a:moveTo>
                    <a:pt x="29" y="0"/>
                  </a:moveTo>
                  <a:cubicBezTo>
                    <a:pt x="21" y="0"/>
                    <a:pt x="14" y="3"/>
                    <a:pt x="9" y="9"/>
                  </a:cubicBezTo>
                  <a:cubicBezTo>
                    <a:pt x="0" y="19"/>
                    <a:pt x="1" y="34"/>
                    <a:pt x="10" y="44"/>
                  </a:cubicBezTo>
                  <a:cubicBezTo>
                    <a:pt x="44" y="4"/>
                    <a:pt x="44" y="4"/>
                    <a:pt x="44" y="4"/>
                  </a:cubicBezTo>
                  <a:cubicBezTo>
                    <a:pt x="39" y="1"/>
                    <a:pt x="34" y="0"/>
                    <a:pt x="29" y="0"/>
                  </a:cubicBezTo>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56" name="Freeform 31"/>
            <p:cNvSpPr/>
            <p:nvPr/>
          </p:nvSpPr>
          <p:spPr bwMode="auto">
            <a:xfrm>
              <a:off x="8836025" y="990600"/>
              <a:ext cx="846138" cy="463550"/>
            </a:xfrm>
            <a:custGeom>
              <a:avLst/>
              <a:gdLst>
                <a:gd name="T0" fmla="*/ 38 w 40"/>
                <a:gd name="T1" fmla="*/ 0 h 22"/>
                <a:gd name="T2" fmla="*/ 19 w 40"/>
                <a:gd name="T3" fmla="*/ 1 h 22"/>
                <a:gd name="T4" fmla="*/ 0 w 40"/>
                <a:gd name="T5" fmla="*/ 3 h 22"/>
                <a:gd name="T6" fmla="*/ 0 w 40"/>
                <a:gd name="T7" fmla="*/ 4 h 22"/>
                <a:gd name="T8" fmla="*/ 21 w 40"/>
                <a:gd name="T9" fmla="*/ 22 h 22"/>
                <a:gd name="T10" fmla="*/ 40 w 40"/>
                <a:gd name="T11" fmla="*/ 0 h 22"/>
                <a:gd name="T12" fmla="*/ 40 w 40"/>
                <a:gd name="T13" fmla="*/ 0 h 22"/>
                <a:gd name="T14" fmla="*/ 38 w 40"/>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22">
                  <a:moveTo>
                    <a:pt x="38" y="0"/>
                  </a:moveTo>
                  <a:cubicBezTo>
                    <a:pt x="35" y="0"/>
                    <a:pt x="28" y="0"/>
                    <a:pt x="19" y="1"/>
                  </a:cubicBezTo>
                  <a:cubicBezTo>
                    <a:pt x="13" y="1"/>
                    <a:pt x="6" y="2"/>
                    <a:pt x="0" y="3"/>
                  </a:cubicBezTo>
                  <a:cubicBezTo>
                    <a:pt x="0" y="4"/>
                    <a:pt x="0" y="4"/>
                    <a:pt x="0" y="4"/>
                  </a:cubicBezTo>
                  <a:cubicBezTo>
                    <a:pt x="21" y="22"/>
                    <a:pt x="21" y="22"/>
                    <a:pt x="21" y="22"/>
                  </a:cubicBezTo>
                  <a:cubicBezTo>
                    <a:pt x="40" y="0"/>
                    <a:pt x="40" y="0"/>
                    <a:pt x="40" y="0"/>
                  </a:cubicBezTo>
                  <a:cubicBezTo>
                    <a:pt x="40" y="0"/>
                    <a:pt x="40" y="0"/>
                    <a:pt x="40" y="0"/>
                  </a:cubicBezTo>
                  <a:cubicBezTo>
                    <a:pt x="40" y="0"/>
                    <a:pt x="39" y="0"/>
                    <a:pt x="38" y="0"/>
                  </a:cubicBezTo>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57" name="Freeform 32"/>
            <p:cNvSpPr/>
            <p:nvPr/>
          </p:nvSpPr>
          <p:spPr bwMode="auto">
            <a:xfrm>
              <a:off x="5411788" y="3500438"/>
              <a:ext cx="1565275" cy="1898650"/>
            </a:xfrm>
            <a:custGeom>
              <a:avLst/>
              <a:gdLst>
                <a:gd name="T0" fmla="*/ 37 w 74"/>
                <a:gd name="T1" fmla="*/ 0 h 90"/>
                <a:gd name="T2" fmla="*/ 30 w 74"/>
                <a:gd name="T3" fmla="*/ 13 h 90"/>
                <a:gd name="T4" fmla="*/ 38 w 74"/>
                <a:gd name="T5" fmla="*/ 32 h 90"/>
                <a:gd name="T6" fmla="*/ 6 w 74"/>
                <a:gd name="T7" fmla="*/ 70 h 90"/>
                <a:gd name="T8" fmla="*/ 7 w 74"/>
                <a:gd name="T9" fmla="*/ 55 h 90"/>
                <a:gd name="T10" fmla="*/ 0 w 74"/>
                <a:gd name="T11" fmla="*/ 69 h 90"/>
                <a:gd name="T12" fmla="*/ 25 w 74"/>
                <a:gd name="T13" fmla="*/ 90 h 90"/>
                <a:gd name="T14" fmla="*/ 74 w 74"/>
                <a:gd name="T15" fmla="*/ 31 h 90"/>
                <a:gd name="T16" fmla="*/ 37 w 74"/>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0">
                  <a:moveTo>
                    <a:pt x="37" y="0"/>
                  </a:moveTo>
                  <a:cubicBezTo>
                    <a:pt x="35" y="4"/>
                    <a:pt x="32" y="8"/>
                    <a:pt x="30" y="13"/>
                  </a:cubicBezTo>
                  <a:cubicBezTo>
                    <a:pt x="37" y="20"/>
                    <a:pt x="38" y="32"/>
                    <a:pt x="38" y="32"/>
                  </a:cubicBezTo>
                  <a:cubicBezTo>
                    <a:pt x="6" y="70"/>
                    <a:pt x="6" y="70"/>
                    <a:pt x="6" y="70"/>
                  </a:cubicBezTo>
                  <a:cubicBezTo>
                    <a:pt x="10" y="60"/>
                    <a:pt x="10" y="56"/>
                    <a:pt x="7" y="55"/>
                  </a:cubicBezTo>
                  <a:cubicBezTo>
                    <a:pt x="4" y="61"/>
                    <a:pt x="2" y="66"/>
                    <a:pt x="0" y="69"/>
                  </a:cubicBezTo>
                  <a:cubicBezTo>
                    <a:pt x="25" y="90"/>
                    <a:pt x="25" y="90"/>
                    <a:pt x="25" y="90"/>
                  </a:cubicBezTo>
                  <a:cubicBezTo>
                    <a:pt x="74" y="31"/>
                    <a:pt x="74" y="31"/>
                    <a:pt x="74" y="31"/>
                  </a:cubicBezTo>
                  <a:cubicBezTo>
                    <a:pt x="37" y="0"/>
                    <a:pt x="37" y="0"/>
                    <a:pt x="37" y="0"/>
                  </a:cubicBezTo>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58" name="Freeform 33"/>
            <p:cNvSpPr>
              <a:spLocks noEditPoints="1"/>
            </p:cNvSpPr>
            <p:nvPr/>
          </p:nvSpPr>
          <p:spPr bwMode="auto">
            <a:xfrm>
              <a:off x="3954463" y="3668713"/>
              <a:ext cx="1731963" cy="1982788"/>
            </a:xfrm>
            <a:custGeom>
              <a:avLst/>
              <a:gdLst>
                <a:gd name="T0" fmla="*/ 3 w 82"/>
                <a:gd name="T1" fmla="*/ 94 h 94"/>
                <a:gd name="T2" fmla="*/ 0 w 82"/>
                <a:gd name="T3" fmla="*/ 94 h 94"/>
                <a:gd name="T4" fmla="*/ 0 w 82"/>
                <a:gd name="T5" fmla="*/ 94 h 94"/>
                <a:gd name="T6" fmla="*/ 3 w 82"/>
                <a:gd name="T7" fmla="*/ 94 h 94"/>
                <a:gd name="T8" fmla="*/ 3 w 82"/>
                <a:gd name="T9" fmla="*/ 94 h 94"/>
                <a:gd name="T10" fmla="*/ 62 w 82"/>
                <a:gd name="T11" fmla="*/ 7 h 94"/>
                <a:gd name="T12" fmla="*/ 47 w 82"/>
                <a:gd name="T13" fmla="*/ 20 h 94"/>
                <a:gd name="T14" fmla="*/ 62 w 82"/>
                <a:gd name="T15" fmla="*/ 7 h 94"/>
                <a:gd name="T16" fmla="*/ 79 w 82"/>
                <a:gd name="T17" fmla="*/ 0 h 94"/>
                <a:gd name="T18" fmla="*/ 73 w 82"/>
                <a:gd name="T19" fmla="*/ 2 h 94"/>
                <a:gd name="T20" fmla="*/ 76 w 82"/>
                <a:gd name="T21" fmla="*/ 1 h 94"/>
                <a:gd name="T22" fmla="*/ 76 w 82"/>
                <a:gd name="T23" fmla="*/ 1 h 94"/>
                <a:gd name="T24" fmla="*/ 79 w 82"/>
                <a:gd name="T25" fmla="*/ 0 h 94"/>
                <a:gd name="T26" fmla="*/ 82 w 82"/>
                <a:gd name="T27" fmla="*/ 0 h 94"/>
                <a:gd name="T28" fmla="*/ 80 w 82"/>
                <a:gd name="T29" fmla="*/ 0 h 94"/>
                <a:gd name="T30" fmla="*/ 80 w 82"/>
                <a:gd name="T31" fmla="*/ 0 h 94"/>
                <a:gd name="T32" fmla="*/ 82 w 82"/>
                <a:gd name="T33" fmla="*/ 0 h 94"/>
                <a:gd name="T34" fmla="*/ 82 w 82"/>
                <a:gd name="T3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94">
                  <a:moveTo>
                    <a:pt x="3" y="94"/>
                  </a:moveTo>
                  <a:cubicBezTo>
                    <a:pt x="0" y="94"/>
                    <a:pt x="0" y="94"/>
                    <a:pt x="0" y="94"/>
                  </a:cubicBezTo>
                  <a:cubicBezTo>
                    <a:pt x="0" y="94"/>
                    <a:pt x="0" y="94"/>
                    <a:pt x="0" y="94"/>
                  </a:cubicBezTo>
                  <a:cubicBezTo>
                    <a:pt x="3" y="94"/>
                    <a:pt x="3" y="94"/>
                    <a:pt x="3" y="94"/>
                  </a:cubicBezTo>
                  <a:cubicBezTo>
                    <a:pt x="3" y="94"/>
                    <a:pt x="3" y="94"/>
                    <a:pt x="3" y="94"/>
                  </a:cubicBezTo>
                  <a:moveTo>
                    <a:pt x="62" y="7"/>
                  </a:moveTo>
                  <a:cubicBezTo>
                    <a:pt x="57" y="10"/>
                    <a:pt x="52" y="15"/>
                    <a:pt x="47" y="20"/>
                  </a:cubicBezTo>
                  <a:cubicBezTo>
                    <a:pt x="52" y="15"/>
                    <a:pt x="57" y="10"/>
                    <a:pt x="62" y="7"/>
                  </a:cubicBezTo>
                  <a:moveTo>
                    <a:pt x="79" y="0"/>
                  </a:moveTo>
                  <a:cubicBezTo>
                    <a:pt x="77" y="1"/>
                    <a:pt x="75" y="1"/>
                    <a:pt x="73" y="2"/>
                  </a:cubicBezTo>
                  <a:cubicBezTo>
                    <a:pt x="74" y="1"/>
                    <a:pt x="75" y="1"/>
                    <a:pt x="76" y="1"/>
                  </a:cubicBezTo>
                  <a:cubicBezTo>
                    <a:pt x="76" y="1"/>
                    <a:pt x="76" y="1"/>
                    <a:pt x="76" y="1"/>
                  </a:cubicBezTo>
                  <a:cubicBezTo>
                    <a:pt x="77" y="1"/>
                    <a:pt x="78" y="0"/>
                    <a:pt x="79" y="0"/>
                  </a:cubicBezTo>
                  <a:moveTo>
                    <a:pt x="82" y="0"/>
                  </a:moveTo>
                  <a:cubicBezTo>
                    <a:pt x="82" y="0"/>
                    <a:pt x="81" y="0"/>
                    <a:pt x="80" y="0"/>
                  </a:cubicBezTo>
                  <a:cubicBezTo>
                    <a:pt x="80" y="0"/>
                    <a:pt x="80" y="0"/>
                    <a:pt x="80" y="0"/>
                  </a:cubicBezTo>
                  <a:cubicBezTo>
                    <a:pt x="81" y="0"/>
                    <a:pt x="82" y="0"/>
                    <a:pt x="82" y="0"/>
                  </a:cubicBezTo>
                  <a:cubicBezTo>
                    <a:pt x="82" y="0"/>
                    <a:pt x="82" y="0"/>
                    <a:pt x="82" y="0"/>
                  </a:cubicBezTo>
                </a:path>
              </a:pathLst>
            </a:custGeom>
            <a:solidFill>
              <a:srgbClr val="D1D3D4"/>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59" name="Freeform 34"/>
            <p:cNvSpPr/>
            <p:nvPr/>
          </p:nvSpPr>
          <p:spPr bwMode="auto">
            <a:xfrm>
              <a:off x="3954463" y="3668713"/>
              <a:ext cx="1731963" cy="1982788"/>
            </a:xfrm>
            <a:custGeom>
              <a:avLst/>
              <a:gdLst>
                <a:gd name="T0" fmla="*/ 82 w 82"/>
                <a:gd name="T1" fmla="*/ 0 h 94"/>
                <a:gd name="T2" fmla="*/ 80 w 82"/>
                <a:gd name="T3" fmla="*/ 0 h 94"/>
                <a:gd name="T4" fmla="*/ 80 w 82"/>
                <a:gd name="T5" fmla="*/ 0 h 94"/>
                <a:gd name="T6" fmla="*/ 79 w 82"/>
                <a:gd name="T7" fmla="*/ 0 h 94"/>
                <a:gd name="T8" fmla="*/ 76 w 82"/>
                <a:gd name="T9" fmla="*/ 1 h 94"/>
                <a:gd name="T10" fmla="*/ 76 w 82"/>
                <a:gd name="T11" fmla="*/ 1 h 94"/>
                <a:gd name="T12" fmla="*/ 73 w 82"/>
                <a:gd name="T13" fmla="*/ 2 h 94"/>
                <a:gd name="T14" fmla="*/ 72 w 82"/>
                <a:gd name="T15" fmla="*/ 2 h 94"/>
                <a:gd name="T16" fmla="*/ 62 w 82"/>
                <a:gd name="T17" fmla="*/ 7 h 94"/>
                <a:gd name="T18" fmla="*/ 47 w 82"/>
                <a:gd name="T19" fmla="*/ 20 h 94"/>
                <a:gd name="T20" fmla="*/ 0 w 82"/>
                <a:gd name="T21" fmla="*/ 94 h 94"/>
                <a:gd name="T22" fmla="*/ 3 w 82"/>
                <a:gd name="T23" fmla="*/ 94 h 94"/>
                <a:gd name="T24" fmla="*/ 74 w 82"/>
                <a:gd name="T25" fmla="*/ 2 h 94"/>
                <a:gd name="T26" fmla="*/ 82 w 82"/>
                <a:gd name="T2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94">
                  <a:moveTo>
                    <a:pt x="82" y="0"/>
                  </a:moveTo>
                  <a:cubicBezTo>
                    <a:pt x="82" y="0"/>
                    <a:pt x="81" y="0"/>
                    <a:pt x="80" y="0"/>
                  </a:cubicBezTo>
                  <a:cubicBezTo>
                    <a:pt x="80" y="0"/>
                    <a:pt x="80" y="0"/>
                    <a:pt x="80" y="0"/>
                  </a:cubicBezTo>
                  <a:cubicBezTo>
                    <a:pt x="80" y="0"/>
                    <a:pt x="79" y="0"/>
                    <a:pt x="79" y="0"/>
                  </a:cubicBezTo>
                  <a:cubicBezTo>
                    <a:pt x="78" y="0"/>
                    <a:pt x="77" y="1"/>
                    <a:pt x="76" y="1"/>
                  </a:cubicBezTo>
                  <a:cubicBezTo>
                    <a:pt x="76" y="1"/>
                    <a:pt x="76" y="1"/>
                    <a:pt x="76" y="1"/>
                  </a:cubicBezTo>
                  <a:cubicBezTo>
                    <a:pt x="75" y="1"/>
                    <a:pt x="74" y="1"/>
                    <a:pt x="73" y="2"/>
                  </a:cubicBezTo>
                  <a:cubicBezTo>
                    <a:pt x="72" y="2"/>
                    <a:pt x="72" y="2"/>
                    <a:pt x="72" y="2"/>
                  </a:cubicBezTo>
                  <a:cubicBezTo>
                    <a:pt x="68" y="3"/>
                    <a:pt x="65" y="5"/>
                    <a:pt x="62" y="7"/>
                  </a:cubicBezTo>
                  <a:cubicBezTo>
                    <a:pt x="57" y="10"/>
                    <a:pt x="52" y="15"/>
                    <a:pt x="47" y="20"/>
                  </a:cubicBezTo>
                  <a:cubicBezTo>
                    <a:pt x="31" y="40"/>
                    <a:pt x="18" y="69"/>
                    <a:pt x="0" y="94"/>
                  </a:cubicBezTo>
                  <a:cubicBezTo>
                    <a:pt x="3" y="94"/>
                    <a:pt x="3" y="94"/>
                    <a:pt x="3" y="94"/>
                  </a:cubicBezTo>
                  <a:cubicBezTo>
                    <a:pt x="29" y="57"/>
                    <a:pt x="44" y="12"/>
                    <a:pt x="74" y="2"/>
                  </a:cubicBezTo>
                  <a:cubicBezTo>
                    <a:pt x="77" y="1"/>
                    <a:pt x="80" y="0"/>
                    <a:pt x="82" y="0"/>
                  </a:cubicBezTo>
                </a:path>
              </a:pathLst>
            </a:custGeom>
            <a:solidFill>
              <a:srgbClr val="898C8F"/>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60" name="Freeform 35"/>
            <p:cNvSpPr/>
            <p:nvPr/>
          </p:nvSpPr>
          <p:spPr bwMode="auto">
            <a:xfrm>
              <a:off x="4016375" y="3668713"/>
              <a:ext cx="2198688" cy="1982788"/>
            </a:xfrm>
            <a:custGeom>
              <a:avLst/>
              <a:gdLst>
                <a:gd name="T0" fmla="*/ 80 w 104"/>
                <a:gd name="T1" fmla="*/ 0 h 94"/>
                <a:gd name="T2" fmla="*/ 79 w 104"/>
                <a:gd name="T3" fmla="*/ 0 h 94"/>
                <a:gd name="T4" fmla="*/ 79 w 104"/>
                <a:gd name="T5" fmla="*/ 0 h 94"/>
                <a:gd name="T6" fmla="*/ 71 w 104"/>
                <a:gd name="T7" fmla="*/ 2 h 94"/>
                <a:gd name="T8" fmla="*/ 0 w 104"/>
                <a:gd name="T9" fmla="*/ 94 h 94"/>
                <a:gd name="T10" fmla="*/ 0 w 104"/>
                <a:gd name="T11" fmla="*/ 94 h 94"/>
                <a:gd name="T12" fmla="*/ 13 w 104"/>
                <a:gd name="T13" fmla="*/ 91 h 94"/>
                <a:gd name="T14" fmla="*/ 70 w 104"/>
                <a:gd name="T15" fmla="*/ 47 h 94"/>
                <a:gd name="T16" fmla="*/ 70 w 104"/>
                <a:gd name="T17" fmla="*/ 47 h 94"/>
                <a:gd name="T18" fmla="*/ 72 w 104"/>
                <a:gd name="T19" fmla="*/ 47 h 94"/>
                <a:gd name="T20" fmla="*/ 73 w 104"/>
                <a:gd name="T21" fmla="*/ 47 h 94"/>
                <a:gd name="T22" fmla="*/ 73 w 104"/>
                <a:gd name="T23" fmla="*/ 47 h 94"/>
                <a:gd name="T24" fmla="*/ 72 w 104"/>
                <a:gd name="T25" fmla="*/ 62 h 94"/>
                <a:gd name="T26" fmla="*/ 104 w 104"/>
                <a:gd name="T27" fmla="*/ 24 h 94"/>
                <a:gd name="T28" fmla="*/ 96 w 104"/>
                <a:gd name="T29" fmla="*/ 5 h 94"/>
                <a:gd name="T30" fmla="*/ 96 w 104"/>
                <a:gd name="T31" fmla="*/ 5 h 94"/>
                <a:gd name="T32" fmla="*/ 94 w 104"/>
                <a:gd name="T33" fmla="*/ 3 h 94"/>
                <a:gd name="T34" fmla="*/ 94 w 104"/>
                <a:gd name="T35" fmla="*/ 3 h 94"/>
                <a:gd name="T36" fmla="*/ 94 w 104"/>
                <a:gd name="T37" fmla="*/ 3 h 94"/>
                <a:gd name="T38" fmla="*/ 93 w 104"/>
                <a:gd name="T39" fmla="*/ 5 h 94"/>
                <a:gd name="T40" fmla="*/ 80 w 104"/>
                <a:gd name="T4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4" h="94">
                  <a:moveTo>
                    <a:pt x="80" y="0"/>
                  </a:moveTo>
                  <a:cubicBezTo>
                    <a:pt x="80" y="0"/>
                    <a:pt x="80" y="0"/>
                    <a:pt x="79" y="0"/>
                  </a:cubicBezTo>
                  <a:cubicBezTo>
                    <a:pt x="79" y="0"/>
                    <a:pt x="79" y="0"/>
                    <a:pt x="79" y="0"/>
                  </a:cubicBezTo>
                  <a:cubicBezTo>
                    <a:pt x="77" y="0"/>
                    <a:pt x="74" y="1"/>
                    <a:pt x="71" y="2"/>
                  </a:cubicBezTo>
                  <a:cubicBezTo>
                    <a:pt x="41" y="12"/>
                    <a:pt x="26" y="57"/>
                    <a:pt x="0" y="94"/>
                  </a:cubicBezTo>
                  <a:cubicBezTo>
                    <a:pt x="0" y="94"/>
                    <a:pt x="0" y="94"/>
                    <a:pt x="0" y="94"/>
                  </a:cubicBezTo>
                  <a:cubicBezTo>
                    <a:pt x="13" y="91"/>
                    <a:pt x="13" y="91"/>
                    <a:pt x="13" y="91"/>
                  </a:cubicBezTo>
                  <a:cubicBezTo>
                    <a:pt x="13" y="91"/>
                    <a:pt x="58" y="47"/>
                    <a:pt x="70" y="47"/>
                  </a:cubicBezTo>
                  <a:cubicBezTo>
                    <a:pt x="70" y="47"/>
                    <a:pt x="70" y="47"/>
                    <a:pt x="70" y="47"/>
                  </a:cubicBezTo>
                  <a:cubicBezTo>
                    <a:pt x="71" y="47"/>
                    <a:pt x="72" y="47"/>
                    <a:pt x="72" y="47"/>
                  </a:cubicBezTo>
                  <a:cubicBezTo>
                    <a:pt x="73" y="47"/>
                    <a:pt x="73" y="47"/>
                    <a:pt x="73" y="47"/>
                  </a:cubicBezTo>
                  <a:cubicBezTo>
                    <a:pt x="73" y="47"/>
                    <a:pt x="73" y="47"/>
                    <a:pt x="73" y="47"/>
                  </a:cubicBezTo>
                  <a:cubicBezTo>
                    <a:pt x="76" y="48"/>
                    <a:pt x="76" y="52"/>
                    <a:pt x="72" y="62"/>
                  </a:cubicBezTo>
                  <a:cubicBezTo>
                    <a:pt x="104" y="24"/>
                    <a:pt x="104" y="24"/>
                    <a:pt x="104" y="24"/>
                  </a:cubicBezTo>
                  <a:cubicBezTo>
                    <a:pt x="104" y="24"/>
                    <a:pt x="103" y="12"/>
                    <a:pt x="96" y="5"/>
                  </a:cubicBezTo>
                  <a:cubicBezTo>
                    <a:pt x="96" y="5"/>
                    <a:pt x="96" y="5"/>
                    <a:pt x="96" y="5"/>
                  </a:cubicBezTo>
                  <a:cubicBezTo>
                    <a:pt x="95" y="4"/>
                    <a:pt x="95" y="4"/>
                    <a:pt x="94" y="3"/>
                  </a:cubicBezTo>
                  <a:cubicBezTo>
                    <a:pt x="94" y="3"/>
                    <a:pt x="94" y="3"/>
                    <a:pt x="94" y="3"/>
                  </a:cubicBezTo>
                  <a:cubicBezTo>
                    <a:pt x="94" y="3"/>
                    <a:pt x="94" y="3"/>
                    <a:pt x="94" y="3"/>
                  </a:cubicBezTo>
                  <a:cubicBezTo>
                    <a:pt x="94" y="4"/>
                    <a:pt x="93" y="4"/>
                    <a:pt x="93" y="5"/>
                  </a:cubicBezTo>
                  <a:cubicBezTo>
                    <a:pt x="90" y="2"/>
                    <a:pt x="86" y="0"/>
                    <a:pt x="80" y="0"/>
                  </a:cubicBezTo>
                </a:path>
              </a:pathLst>
            </a:custGeom>
            <a:solidFill>
              <a:srgbClr val="D1D3D4"/>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61" name="Freeform 36"/>
            <p:cNvSpPr/>
            <p:nvPr/>
          </p:nvSpPr>
          <p:spPr bwMode="auto">
            <a:xfrm>
              <a:off x="5370513" y="5610225"/>
              <a:ext cx="84138" cy="84138"/>
            </a:xfrm>
            <a:custGeom>
              <a:avLst/>
              <a:gdLst>
                <a:gd name="T0" fmla="*/ 0 w 4"/>
                <a:gd name="T1" fmla="*/ 0 h 4"/>
                <a:gd name="T2" fmla="*/ 0 w 4"/>
                <a:gd name="T3" fmla="*/ 0 h 4"/>
                <a:gd name="T4" fmla="*/ 2 w 4"/>
                <a:gd name="T5" fmla="*/ 2 h 4"/>
                <a:gd name="T6" fmla="*/ 2 w 4"/>
                <a:gd name="T7" fmla="*/ 2 h 4"/>
                <a:gd name="T8" fmla="*/ 4 w 4"/>
                <a:gd name="T9" fmla="*/ 4 h 4"/>
                <a:gd name="T10" fmla="*/ 4 w 4"/>
                <a:gd name="T11" fmla="*/ 4 h 4"/>
                <a:gd name="T12" fmla="*/ 0 w 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0" y="0"/>
                  </a:moveTo>
                  <a:cubicBezTo>
                    <a:pt x="0" y="0"/>
                    <a:pt x="0" y="0"/>
                    <a:pt x="0" y="0"/>
                  </a:cubicBezTo>
                  <a:cubicBezTo>
                    <a:pt x="2" y="2"/>
                    <a:pt x="2" y="2"/>
                    <a:pt x="2" y="2"/>
                  </a:cubicBezTo>
                  <a:cubicBezTo>
                    <a:pt x="2" y="2"/>
                    <a:pt x="2" y="2"/>
                    <a:pt x="2" y="2"/>
                  </a:cubicBezTo>
                  <a:cubicBezTo>
                    <a:pt x="4" y="4"/>
                    <a:pt x="4" y="4"/>
                    <a:pt x="4" y="4"/>
                  </a:cubicBezTo>
                  <a:cubicBezTo>
                    <a:pt x="4" y="4"/>
                    <a:pt x="4" y="4"/>
                    <a:pt x="4" y="4"/>
                  </a:cubicBezTo>
                  <a:cubicBezTo>
                    <a:pt x="0" y="0"/>
                    <a:pt x="0" y="0"/>
                    <a:pt x="0" y="0"/>
                  </a:cubicBezTo>
                </a:path>
              </a:pathLst>
            </a:custGeom>
            <a:solidFill>
              <a:srgbClr val="D1AF5F"/>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62" name="Freeform 37"/>
            <p:cNvSpPr/>
            <p:nvPr/>
          </p:nvSpPr>
          <p:spPr bwMode="auto">
            <a:xfrm>
              <a:off x="5411788" y="5651500"/>
              <a:ext cx="42863" cy="42863"/>
            </a:xfrm>
            <a:custGeom>
              <a:avLst/>
              <a:gdLst>
                <a:gd name="T0" fmla="*/ 0 w 2"/>
                <a:gd name="T1" fmla="*/ 0 h 2"/>
                <a:gd name="T2" fmla="*/ 0 w 2"/>
                <a:gd name="T3" fmla="*/ 0 h 2"/>
                <a:gd name="T4" fmla="*/ 2 w 2"/>
                <a:gd name="T5" fmla="*/ 2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2" y="2"/>
                    <a:pt x="2" y="2"/>
                    <a:pt x="2" y="2"/>
                  </a:cubicBezTo>
                  <a:cubicBezTo>
                    <a:pt x="2" y="2"/>
                    <a:pt x="2" y="2"/>
                    <a:pt x="2" y="2"/>
                  </a:cubicBezTo>
                  <a:cubicBezTo>
                    <a:pt x="0" y="0"/>
                    <a:pt x="0" y="0"/>
                    <a:pt x="0" y="0"/>
                  </a:cubicBezTo>
                </a:path>
              </a:pathLst>
            </a:custGeom>
            <a:solidFill>
              <a:srgbClr val="D18E11"/>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63" name="Freeform 38"/>
            <p:cNvSpPr/>
            <p:nvPr/>
          </p:nvSpPr>
          <p:spPr bwMode="auto">
            <a:xfrm>
              <a:off x="5454650" y="5694363"/>
              <a:ext cx="127000" cy="106363"/>
            </a:xfrm>
            <a:custGeom>
              <a:avLst/>
              <a:gdLst>
                <a:gd name="T0" fmla="*/ 0 w 6"/>
                <a:gd name="T1" fmla="*/ 0 h 5"/>
                <a:gd name="T2" fmla="*/ 0 w 6"/>
                <a:gd name="T3" fmla="*/ 0 h 5"/>
                <a:gd name="T4" fmla="*/ 0 w 6"/>
                <a:gd name="T5" fmla="*/ 0 h 5"/>
                <a:gd name="T6" fmla="*/ 0 w 6"/>
                <a:gd name="T7" fmla="*/ 0 h 5"/>
                <a:gd name="T8" fmla="*/ 6 w 6"/>
                <a:gd name="T9" fmla="*/ 5 h 5"/>
                <a:gd name="T10" fmla="*/ 6 w 6"/>
                <a:gd name="T11" fmla="*/ 5 h 5"/>
                <a:gd name="T12" fmla="*/ 0 w 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0" y="0"/>
                  </a:moveTo>
                  <a:cubicBezTo>
                    <a:pt x="0" y="0"/>
                    <a:pt x="0" y="0"/>
                    <a:pt x="0" y="0"/>
                  </a:cubicBezTo>
                  <a:cubicBezTo>
                    <a:pt x="0" y="0"/>
                    <a:pt x="0" y="0"/>
                    <a:pt x="0" y="0"/>
                  </a:cubicBezTo>
                  <a:cubicBezTo>
                    <a:pt x="0" y="0"/>
                    <a:pt x="0" y="0"/>
                    <a:pt x="0" y="0"/>
                  </a:cubicBezTo>
                  <a:cubicBezTo>
                    <a:pt x="6" y="5"/>
                    <a:pt x="6" y="5"/>
                    <a:pt x="6" y="5"/>
                  </a:cubicBezTo>
                  <a:cubicBezTo>
                    <a:pt x="6" y="5"/>
                    <a:pt x="6" y="5"/>
                    <a:pt x="6" y="5"/>
                  </a:cubicBezTo>
                  <a:cubicBezTo>
                    <a:pt x="0" y="0"/>
                    <a:pt x="0" y="0"/>
                    <a:pt x="0" y="0"/>
                  </a:cubicBezTo>
                </a:path>
              </a:pathLst>
            </a:custGeom>
            <a:solidFill>
              <a:srgbClr val="B85045"/>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grpSp>
      <p:pic>
        <p:nvPicPr>
          <p:cNvPr id="2" name="图片 1"/>
          <p:cNvPicPr>
            <a:picLocks noChangeAspect="1"/>
          </p:cNvPicPr>
          <p:nvPr/>
        </p:nvPicPr>
        <p:blipFill>
          <a:blip r:embed="rId1"/>
          <a:stretch>
            <a:fillRect/>
          </a:stretch>
        </p:blipFill>
        <p:spPr>
          <a:xfrm>
            <a:off x="251460" y="965200"/>
            <a:ext cx="3731895" cy="2472055"/>
          </a:xfrm>
          <a:prstGeom prst="rect">
            <a:avLst/>
          </a:prstGeom>
        </p:spPr>
      </p:pic>
      <p:pic>
        <p:nvPicPr>
          <p:cNvPr id="3" name="图片 2"/>
          <p:cNvPicPr>
            <a:picLocks noChangeAspect="1"/>
          </p:cNvPicPr>
          <p:nvPr/>
        </p:nvPicPr>
        <p:blipFill>
          <a:blip r:embed="rId2"/>
          <a:stretch>
            <a:fillRect/>
          </a:stretch>
        </p:blipFill>
        <p:spPr>
          <a:xfrm>
            <a:off x="4932045" y="1570990"/>
            <a:ext cx="4002405" cy="2001520"/>
          </a:xfrm>
          <a:prstGeom prst="rect">
            <a:avLst/>
          </a:prstGeom>
        </p:spPr>
      </p:pic>
      <p:pic>
        <p:nvPicPr>
          <p:cNvPr id="11" name="图片 10"/>
          <p:cNvPicPr>
            <a:picLocks noChangeAspect="1"/>
          </p:cNvPicPr>
          <p:nvPr/>
        </p:nvPicPr>
        <p:blipFill>
          <a:blip r:embed="rId3"/>
          <a:stretch>
            <a:fillRect/>
          </a:stretch>
        </p:blipFill>
        <p:spPr>
          <a:xfrm>
            <a:off x="971550" y="3724275"/>
            <a:ext cx="1438275" cy="1076325"/>
          </a:xfrm>
          <a:prstGeom prst="rect">
            <a:avLst/>
          </a:prstGeom>
        </p:spPr>
      </p:pic>
      <p:pic>
        <p:nvPicPr>
          <p:cNvPr id="12" name="图片 11"/>
          <p:cNvPicPr>
            <a:picLocks noChangeAspect="1"/>
          </p:cNvPicPr>
          <p:nvPr/>
        </p:nvPicPr>
        <p:blipFill>
          <a:blip r:embed="rId4"/>
          <a:stretch>
            <a:fillRect/>
          </a:stretch>
        </p:blipFill>
        <p:spPr>
          <a:xfrm>
            <a:off x="2483485" y="3724275"/>
            <a:ext cx="1438275" cy="1076325"/>
          </a:xfrm>
          <a:prstGeom prst="rect">
            <a:avLst/>
          </a:prstGeom>
        </p:spPr>
      </p:pic>
      <p:pic>
        <p:nvPicPr>
          <p:cNvPr id="14" name="图片 13"/>
          <p:cNvPicPr>
            <a:picLocks noChangeAspect="1"/>
          </p:cNvPicPr>
          <p:nvPr/>
        </p:nvPicPr>
        <p:blipFill>
          <a:blip r:embed="rId5"/>
          <a:stretch>
            <a:fillRect/>
          </a:stretch>
        </p:blipFill>
        <p:spPr>
          <a:xfrm>
            <a:off x="3995420" y="3724275"/>
            <a:ext cx="1438275" cy="1076325"/>
          </a:xfrm>
          <a:prstGeom prst="rect">
            <a:avLst/>
          </a:prstGeom>
        </p:spPr>
      </p:pic>
    </p:spTree>
  </p:cSld>
  <p:clrMapOvr>
    <a:masterClrMapping/>
  </p:clrMapOvr>
  <p:transition spd="med">
    <p:random/>
  </p:transition>
  <p:timing>
    <p:tnLst>
      <p:par>
        <p:cTn id="1" dur="indefinite" restart="never" nodeType="tmRoot"/>
      </p:par>
    </p:tnLst>
    <p:bldLst>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3"/>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3193905" y="-236561"/>
            <a:ext cx="7487534" cy="5350956"/>
          </a:xfrm>
          <a:prstGeom prst="rect">
            <a:avLst/>
          </a:prstGeom>
          <a:noFill/>
        </p:spPr>
      </p:pic>
      <p:sp>
        <p:nvSpPr>
          <p:cNvPr id="121" name="矩形 39"/>
          <p:cNvSpPr>
            <a:spLocks noChangeArrowheads="1"/>
          </p:cNvSpPr>
          <p:nvPr/>
        </p:nvSpPr>
        <p:spPr bwMode="auto">
          <a:xfrm>
            <a:off x="2411730" y="1131570"/>
            <a:ext cx="6501765"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nSpc>
                <a:spcPct val="150000"/>
              </a:lnSpc>
              <a:spcBef>
                <a:spcPts val="565"/>
              </a:spcBef>
            </a:pPr>
            <a:r>
              <a:rPr dirty="0">
                <a:solidFill>
                  <a:schemeClr val="bg1">
                    <a:lumMod val="50000"/>
                  </a:schemeClr>
                </a:solidFill>
                <a:latin typeface="+mn-lt"/>
                <a:ea typeface="+mn-ea"/>
                <a:cs typeface="+mn-ea"/>
                <a:sym typeface="+mn-lt"/>
              </a:rPr>
              <a:t>当每个人都在苦苦等待 GPT-4 发布时，OpenAI 却一直迟迟没有消息，仍在修复其前身。这家总部位于旧金山的公司于昨日发布了一个名为 ChatGPT 的新模型，它是 GPT-3 的衍生产品，它以对话的方式进行交互。</a:t>
            </a:r>
            <a:endParaRPr dirty="0">
              <a:solidFill>
                <a:schemeClr val="bg1">
                  <a:lumMod val="50000"/>
                </a:schemeClr>
              </a:solidFill>
              <a:latin typeface="+mn-lt"/>
              <a:ea typeface="+mn-ea"/>
              <a:cs typeface="+mn-ea"/>
              <a:sym typeface="+mn-lt"/>
            </a:endParaRPr>
          </a:p>
        </p:txBody>
      </p:sp>
      <p:sp>
        <p:nvSpPr>
          <p:cNvPr id="123" name="矩形 39"/>
          <p:cNvSpPr>
            <a:spLocks noChangeArrowheads="1"/>
          </p:cNvSpPr>
          <p:nvPr/>
        </p:nvSpPr>
        <p:spPr bwMode="auto">
          <a:xfrm>
            <a:off x="3131820" y="3291840"/>
            <a:ext cx="5050790" cy="48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nSpc>
                <a:spcPct val="150000"/>
              </a:lnSpc>
              <a:spcBef>
                <a:spcPts val="565"/>
              </a:spcBef>
            </a:pPr>
            <a:r>
              <a:rPr lang="zh-CN" altLang="en-US" dirty="0">
                <a:solidFill>
                  <a:schemeClr val="bg1">
                    <a:lumMod val="50000"/>
                  </a:schemeClr>
                </a:solidFill>
                <a:latin typeface="+mn-lt"/>
                <a:ea typeface="+mn-ea"/>
                <a:cs typeface="+mn-ea"/>
                <a:sym typeface="+mn-lt"/>
              </a:rPr>
              <a:t>项目地址：</a:t>
            </a:r>
            <a:r>
              <a:rPr lang="zh-CN" altLang="en-US" dirty="0">
                <a:solidFill>
                  <a:schemeClr val="bg1">
                    <a:lumMod val="50000"/>
                  </a:schemeClr>
                </a:solidFill>
                <a:latin typeface="+mn-lt"/>
                <a:ea typeface="+mn-ea"/>
                <a:cs typeface="+mn-ea"/>
                <a:sym typeface="+mn-lt"/>
                <a:hlinkClick r:id="rId2" tooltip="" action="ppaction://hlinkfile"/>
              </a:rPr>
              <a:t>https://chat.openai.com/chat</a:t>
            </a:r>
            <a:endParaRPr lang="zh-CN" altLang="en-US" dirty="0">
              <a:solidFill>
                <a:schemeClr val="bg1">
                  <a:lumMod val="50000"/>
                </a:schemeClr>
              </a:solidFill>
              <a:latin typeface="+mn-lt"/>
              <a:ea typeface="+mn-ea"/>
              <a:cs typeface="+mn-ea"/>
              <a:sym typeface="+mn-lt"/>
            </a:endParaRPr>
          </a:p>
        </p:txBody>
      </p:sp>
      <p:sp>
        <p:nvSpPr>
          <p:cNvPr id="124" name="矩形 39"/>
          <p:cNvSpPr>
            <a:spLocks noChangeArrowheads="1"/>
          </p:cNvSpPr>
          <p:nvPr/>
        </p:nvSpPr>
        <p:spPr bwMode="auto">
          <a:xfrm>
            <a:off x="6300004" y="4588203"/>
            <a:ext cx="2594644" cy="43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nSpc>
                <a:spcPct val="150000"/>
              </a:lnSpc>
              <a:spcBef>
                <a:spcPts val="565"/>
              </a:spcBef>
            </a:pPr>
            <a:r>
              <a:rPr lang="en-US" altLang="zh-CN" dirty="0">
                <a:solidFill>
                  <a:schemeClr val="bg1">
                    <a:lumMod val="50000"/>
                  </a:schemeClr>
                </a:solidFill>
                <a:latin typeface="+mn-lt"/>
                <a:ea typeface="+mn-ea"/>
                <a:cs typeface="+mn-ea"/>
                <a:sym typeface="+mn-lt"/>
              </a:rPr>
              <a:t>【 </a:t>
            </a:r>
            <a:r>
              <a:rPr lang="zh-CN" altLang="en-US" dirty="0">
                <a:solidFill>
                  <a:schemeClr val="bg1">
                    <a:lumMod val="50000"/>
                  </a:schemeClr>
                </a:solidFill>
                <a:latin typeface="+mn-lt"/>
                <a:ea typeface="+mn-ea"/>
                <a:cs typeface="+mn-ea"/>
                <a:sym typeface="+mn-lt"/>
              </a:rPr>
              <a:t>加入标题描述 </a:t>
            </a:r>
            <a:r>
              <a:rPr lang="en-US" altLang="zh-CN" dirty="0">
                <a:solidFill>
                  <a:schemeClr val="bg1">
                    <a:lumMod val="50000"/>
                  </a:schemeClr>
                </a:solidFill>
                <a:latin typeface="+mn-lt"/>
                <a:ea typeface="+mn-ea"/>
                <a:cs typeface="+mn-ea"/>
                <a:sym typeface="+mn-lt"/>
              </a:rPr>
              <a:t>】</a:t>
            </a:r>
            <a:endParaRPr lang="zh-CN" altLang="en-US" dirty="0">
              <a:solidFill>
                <a:schemeClr val="bg1">
                  <a:lumMod val="50000"/>
                </a:schemeClr>
              </a:solidFill>
              <a:latin typeface="+mn-lt"/>
              <a:ea typeface="+mn-ea"/>
              <a:cs typeface="+mn-ea"/>
              <a:sym typeface="+mn-lt"/>
            </a:endParaRPr>
          </a:p>
        </p:txBody>
      </p:sp>
      <p:sp>
        <p:nvSpPr>
          <p:cNvPr id="29" name="MH_Others_1"/>
          <p:cNvSpPr txBox="1"/>
          <p:nvPr>
            <p:custDataLst>
              <p:tags r:id="rId3"/>
            </p:custDataLst>
          </p:nvPr>
        </p:nvSpPr>
        <p:spPr>
          <a:xfrm>
            <a:off x="1691640" y="495300"/>
            <a:ext cx="2201545" cy="553720"/>
          </a:xfrm>
          <a:prstGeom prst="rect">
            <a:avLst/>
          </a:prstGeom>
          <a:noFill/>
        </p:spPr>
        <p:txBody>
          <a:bodyPr vert="horz" wrap="square" lIns="0" tIns="0" rIns="0" bIns="0" rtlCol="0" anchor="ctr" anchorCtr="0">
            <a:spAutoFit/>
          </a:bodyPr>
          <a:lstStyle/>
          <a:p>
            <a:pPr algn="ctr"/>
            <a:r>
              <a:rPr lang="en-US" altLang="zh-CN" sz="3600" b="1" dirty="0">
                <a:solidFill>
                  <a:schemeClr val="accent1"/>
                </a:solidFill>
                <a:cs typeface="+mn-ea"/>
                <a:sym typeface="+mn-lt"/>
              </a:rPr>
              <a:t>ChatGPT</a:t>
            </a:r>
            <a:endParaRPr lang="en-US" altLang="zh-CN" sz="3600" b="1" dirty="0">
              <a:solidFill>
                <a:schemeClr val="accent1"/>
              </a:solidFill>
              <a:cs typeface="+mn-ea"/>
              <a:sym typeface="+mn-lt"/>
            </a:endParaRPr>
          </a:p>
        </p:txBody>
      </p:sp>
    </p:spTree>
  </p:cSld>
  <p:clrMapOvr>
    <a:masterClrMapping/>
  </p:clrMapOvr>
  <p:transition spd="med">
    <p:random/>
  </p:transition>
  <p:timing>
    <p:tnLst>
      <p:par>
        <p:cTn id="1" dur="indefinite" restart="never" nodeType="tmRoot"/>
      </p:par>
    </p:tnLst>
    <p:bldLst>
      <p:bldP spid="121" grpId="0"/>
      <p:bldP spid="123" grpId="0"/>
      <p:bldP spid="124" grpId="0"/>
      <p:bldP spid="2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47015" y="195580"/>
            <a:ext cx="8424545" cy="521970"/>
          </a:xfrm>
          <a:prstGeom prst="rect">
            <a:avLst/>
          </a:prstGeom>
          <a:noFill/>
        </p:spPr>
        <p:txBody>
          <a:bodyPr wrap="square" rtlCol="0" anchor="t">
            <a:spAutoFit/>
          </a:bodyPr>
          <a:p>
            <a:pPr marL="0" lvl="1" algn="l">
              <a:buClrTx/>
              <a:buSzTx/>
              <a:buFontTx/>
            </a:pPr>
            <a:r>
              <a:rPr lang="zh-CN" altLang="en-US" sz="2800" b="1" dirty="0">
                <a:solidFill>
                  <a:schemeClr val="accent1"/>
                </a:solidFill>
                <a:cs typeface="+mn-ea"/>
              </a:rPr>
              <a:t>Versatile Diffusion</a:t>
            </a:r>
            <a:endParaRPr lang="zh-CN" altLang="en-US" sz="2800" b="1" dirty="0">
              <a:solidFill>
                <a:schemeClr val="accent1"/>
              </a:solidFill>
              <a:cs typeface="+mn-ea"/>
            </a:endParaRPr>
          </a:p>
        </p:txBody>
      </p:sp>
      <p:sp>
        <p:nvSpPr>
          <p:cNvPr id="10" name="文本框 9"/>
          <p:cNvSpPr txBox="1"/>
          <p:nvPr/>
        </p:nvSpPr>
        <p:spPr>
          <a:xfrm>
            <a:off x="247015" y="4732020"/>
            <a:ext cx="4460240" cy="275590"/>
          </a:xfrm>
          <a:prstGeom prst="rect">
            <a:avLst/>
          </a:prstGeom>
          <a:noFill/>
        </p:spPr>
        <p:txBody>
          <a:bodyPr wrap="none" rtlCol="0">
            <a:spAutoFit/>
          </a:bodyPr>
          <a:p>
            <a:pPr algn="l"/>
            <a:r>
              <a:rPr lang="zh-CN" altLang="en-US" sz="1200" dirty="0">
                <a:solidFill>
                  <a:schemeClr val="accent1"/>
                </a:solidFill>
                <a:cs typeface="+mn-ea"/>
              </a:rPr>
              <a:t>介绍文章：</a:t>
            </a:r>
            <a:r>
              <a:rPr lang="zh-CN" altLang="en-US" sz="1200" dirty="0">
                <a:solidFill>
                  <a:schemeClr val="accent1"/>
                </a:solidFill>
                <a:cs typeface="+mn-ea"/>
                <a:hlinkClick r:id="rId1" tooltip="" action="ppaction://hlinkfile"/>
              </a:rPr>
              <a:t>https://github.com/SHI-Labs/Versatile-Diffusion</a:t>
            </a:r>
            <a:r>
              <a:rPr lang="en-US" altLang="zh-CN" sz="1200" dirty="0">
                <a:solidFill>
                  <a:schemeClr val="accent1"/>
                </a:solidFill>
                <a:cs typeface="+mn-ea"/>
              </a:rPr>
              <a:t> </a:t>
            </a:r>
            <a:endParaRPr lang="zh-CN" altLang="en-US" sz="1200"/>
          </a:p>
        </p:txBody>
      </p:sp>
      <p:sp>
        <p:nvSpPr>
          <p:cNvPr id="5" name="文本框 4"/>
          <p:cNvSpPr txBox="1"/>
          <p:nvPr/>
        </p:nvSpPr>
        <p:spPr>
          <a:xfrm>
            <a:off x="251460" y="739775"/>
            <a:ext cx="12969240" cy="1938020"/>
          </a:xfrm>
          <a:prstGeom prst="rect">
            <a:avLst/>
          </a:prstGeom>
          <a:noFill/>
        </p:spPr>
        <p:txBody>
          <a:bodyPr wrap="square" rtlCol="0">
            <a:spAutoFit/>
          </a:bodyPr>
          <a:p>
            <a:pPr marL="0" lvl="1" algn="l">
              <a:buClrTx/>
              <a:buSzTx/>
              <a:buFont typeface="Arial" panose="020B0604020202020204" pitchFamily="34" charset="0"/>
            </a:pPr>
            <a:r>
              <a:rPr lang="zh-CN" altLang="en-US" sz="1200" dirty="0">
                <a:solidFill>
                  <a:schemeClr val="accent1"/>
                </a:solidFill>
                <a:cs typeface="+mn-ea"/>
              </a:rPr>
              <a:t>　　Diffusion</a:t>
            </a:r>
            <a:r>
              <a:rPr lang="en-US" altLang="zh-CN" sz="1200" dirty="0">
                <a:solidFill>
                  <a:schemeClr val="accent1"/>
                </a:solidFill>
                <a:cs typeface="+mn-ea"/>
              </a:rPr>
              <a:t> </a:t>
            </a:r>
            <a:r>
              <a:rPr lang="zh-CN" altLang="en-US" sz="1200" dirty="0">
                <a:solidFill>
                  <a:schemeClr val="accent1"/>
                </a:solidFill>
                <a:cs typeface="+mn-ea"/>
              </a:rPr>
              <a:t>模型的最新进展在许多生成任务中树立了一个令人印象深刻的里程碑。诸如</a:t>
            </a:r>
            <a:r>
              <a:rPr lang="en-US" altLang="zh-CN" sz="1200" dirty="0">
                <a:solidFill>
                  <a:schemeClr val="accent1"/>
                </a:solidFill>
                <a:cs typeface="+mn-ea"/>
              </a:rPr>
              <a:t> </a:t>
            </a:r>
            <a:r>
              <a:rPr lang="zh-CN" altLang="en-US" sz="1200" dirty="0">
                <a:solidFill>
                  <a:schemeClr val="accent1"/>
                </a:solidFill>
                <a:cs typeface="+mn-ea"/>
              </a:rPr>
              <a:t>DALL·E 2、Imagen</a:t>
            </a:r>
            <a:endParaRPr lang="zh-CN" altLang="en-US" sz="1200" dirty="0">
              <a:solidFill>
                <a:schemeClr val="accent1"/>
              </a:solidFill>
              <a:cs typeface="+mn-ea"/>
            </a:endParaRPr>
          </a:p>
          <a:p>
            <a:pPr marL="0" lvl="1" algn="l">
              <a:buClrTx/>
              <a:buSzTx/>
              <a:buFont typeface="Arial" panose="020B0604020202020204" pitchFamily="34" charset="0"/>
            </a:pPr>
            <a:r>
              <a:rPr lang="zh-CN" altLang="en-US" sz="1200" dirty="0">
                <a:solidFill>
                  <a:schemeClr val="accent1"/>
                </a:solidFill>
                <a:cs typeface="+mn-ea"/>
              </a:rPr>
              <a:t>和</a:t>
            </a:r>
            <a:r>
              <a:rPr lang="en-US" altLang="zh-CN" sz="1200" dirty="0">
                <a:solidFill>
                  <a:schemeClr val="accent1"/>
                </a:solidFill>
                <a:cs typeface="+mn-ea"/>
              </a:rPr>
              <a:t> </a:t>
            </a:r>
            <a:r>
              <a:rPr lang="zh-CN" altLang="en-US" sz="1200" dirty="0">
                <a:solidFill>
                  <a:schemeClr val="accent1"/>
                </a:solidFill>
                <a:cs typeface="+mn-ea"/>
              </a:rPr>
              <a:t>Stable Diffusion（SD）等引人瞩目的工作，引起了学术界和工业界的极大兴趣。不过，虽然这些模型表现惊艳，</a:t>
            </a:r>
            <a:endParaRPr lang="zh-CN" altLang="en-US" sz="1200" dirty="0">
              <a:solidFill>
                <a:schemeClr val="accent1"/>
              </a:solidFill>
              <a:cs typeface="+mn-ea"/>
            </a:endParaRPr>
          </a:p>
          <a:p>
            <a:pPr marL="0" lvl="1" algn="l">
              <a:buClrTx/>
              <a:buSzTx/>
              <a:buFont typeface="Arial" panose="020B0604020202020204" pitchFamily="34" charset="0"/>
            </a:pPr>
            <a:r>
              <a:rPr lang="zh-CN" altLang="en-US" sz="1200" dirty="0">
                <a:solidFill>
                  <a:schemeClr val="accent1"/>
                </a:solidFill>
                <a:cs typeface="+mn-ea"/>
              </a:rPr>
              <a:t>但基本都是专一于某一类任务，比如由给定文本生成图像，而对于不同类型的任务，则往往需要专门单独训练，</a:t>
            </a:r>
            <a:endParaRPr lang="zh-CN" altLang="en-US" sz="1200" dirty="0">
              <a:solidFill>
                <a:schemeClr val="accent1"/>
              </a:solidFill>
              <a:cs typeface="+mn-ea"/>
            </a:endParaRPr>
          </a:p>
          <a:p>
            <a:pPr marL="0" lvl="1" algn="l">
              <a:buClrTx/>
              <a:buSzTx/>
              <a:buFont typeface="Arial" panose="020B0604020202020204" pitchFamily="34" charset="0"/>
            </a:pPr>
            <a:r>
              <a:rPr lang="zh-CN" altLang="en-US" sz="1200" dirty="0">
                <a:solidFill>
                  <a:schemeClr val="accent1"/>
                </a:solidFill>
                <a:cs typeface="+mn-ea"/>
              </a:rPr>
              <a:t>或重新构建新模型。那么能不能在前人基础上搞一个「全能型」的</a:t>
            </a:r>
            <a:r>
              <a:rPr lang="en-US" altLang="zh-CN" sz="1200" dirty="0">
                <a:solidFill>
                  <a:schemeClr val="accent1"/>
                </a:solidFill>
                <a:cs typeface="+mn-ea"/>
              </a:rPr>
              <a:t> </a:t>
            </a:r>
            <a:r>
              <a:rPr lang="zh-CN" altLang="en-US" sz="1200" dirty="0">
                <a:solidFill>
                  <a:schemeClr val="accent1"/>
                </a:solidFill>
                <a:cs typeface="+mn-ea"/>
              </a:rPr>
              <a:t>Diffusion，实现</a:t>
            </a:r>
            <a:r>
              <a:rPr lang="en-US" altLang="zh-CN" sz="1200" dirty="0">
                <a:solidFill>
                  <a:schemeClr val="accent1"/>
                </a:solidFill>
                <a:cs typeface="+mn-ea"/>
              </a:rPr>
              <a:t> </a:t>
            </a:r>
            <a:r>
              <a:rPr lang="zh-CN" altLang="en-US" sz="1200" dirty="0">
                <a:solidFill>
                  <a:schemeClr val="accent1"/>
                </a:solidFill>
                <a:cs typeface="+mn-ea"/>
              </a:rPr>
              <a:t>AIGC</a:t>
            </a:r>
            <a:r>
              <a:rPr lang="en-US" altLang="zh-CN" sz="1200" dirty="0">
                <a:solidFill>
                  <a:schemeClr val="accent1"/>
                </a:solidFill>
                <a:cs typeface="+mn-ea"/>
              </a:rPr>
              <a:t> </a:t>
            </a:r>
            <a:r>
              <a:rPr lang="zh-CN" altLang="en-US" sz="1200" dirty="0">
                <a:solidFill>
                  <a:schemeClr val="accent1"/>
                </a:solidFill>
                <a:cs typeface="+mn-ea"/>
              </a:rPr>
              <a:t>模型的大一统呢？</a:t>
            </a:r>
            <a:endParaRPr lang="zh-CN" altLang="en-US" sz="1200" dirty="0">
              <a:solidFill>
                <a:schemeClr val="accent1"/>
              </a:solidFill>
              <a:cs typeface="+mn-ea"/>
            </a:endParaRPr>
          </a:p>
          <a:p>
            <a:pPr marL="0" lvl="1" algn="l">
              <a:buClrTx/>
              <a:buSzTx/>
              <a:buFont typeface="Arial" panose="020B0604020202020204" pitchFamily="34" charset="0"/>
            </a:pPr>
            <a:r>
              <a:rPr lang="zh-CN" altLang="en-US" sz="1200" dirty="0">
                <a:solidFill>
                  <a:schemeClr val="accent1"/>
                </a:solidFill>
                <a:cs typeface="+mn-ea"/>
              </a:rPr>
              <a:t>有人就在努力沿着这个方向进行探索，并已经取得了进展。这个来自伊利诺伊大学厄巴纳-香槟分校、得克</a:t>
            </a:r>
            <a:endParaRPr lang="zh-CN" altLang="en-US" sz="1200" dirty="0">
              <a:solidFill>
                <a:schemeClr val="accent1"/>
              </a:solidFill>
              <a:cs typeface="+mn-ea"/>
            </a:endParaRPr>
          </a:p>
          <a:p>
            <a:pPr marL="0" lvl="1" algn="l">
              <a:buClrTx/>
              <a:buSzTx/>
              <a:buFont typeface="Arial" panose="020B0604020202020204" pitchFamily="34" charset="0"/>
            </a:pPr>
            <a:r>
              <a:rPr lang="zh-CN" altLang="en-US" sz="1200" dirty="0">
                <a:solidFill>
                  <a:schemeClr val="accent1"/>
                </a:solidFill>
                <a:cs typeface="+mn-ea"/>
              </a:rPr>
              <a:t>萨斯大学奥斯汀分校的联合团队，试图将现有的单流</a:t>
            </a:r>
            <a:r>
              <a:rPr lang="en-US" altLang="zh-CN" sz="1200" dirty="0">
                <a:solidFill>
                  <a:schemeClr val="accent1"/>
                </a:solidFill>
                <a:cs typeface="+mn-ea"/>
              </a:rPr>
              <a:t> </a:t>
            </a:r>
            <a:r>
              <a:rPr lang="zh-CN" altLang="en-US" sz="1200" dirty="0">
                <a:solidFill>
                  <a:schemeClr val="accent1"/>
                </a:solidFill>
                <a:cs typeface="+mn-ea"/>
              </a:rPr>
              <a:t>Diffusion</a:t>
            </a:r>
            <a:r>
              <a:rPr lang="en-US" altLang="zh-CN" sz="1200" dirty="0">
                <a:solidFill>
                  <a:schemeClr val="accent1"/>
                </a:solidFill>
                <a:cs typeface="+mn-ea"/>
              </a:rPr>
              <a:t> </a:t>
            </a:r>
            <a:r>
              <a:rPr lang="zh-CN" altLang="en-US" sz="1200" dirty="0">
                <a:solidFill>
                  <a:schemeClr val="accent1"/>
                </a:solidFill>
                <a:cs typeface="+mn-ea"/>
              </a:rPr>
              <a:t>扩展为多流网络，称为Versatile Diffusion（VD），</a:t>
            </a:r>
            <a:endParaRPr lang="zh-CN" altLang="en-US" sz="1200" dirty="0">
              <a:solidFill>
                <a:schemeClr val="accent1"/>
              </a:solidFill>
              <a:cs typeface="+mn-ea"/>
            </a:endParaRPr>
          </a:p>
          <a:p>
            <a:pPr marL="0" lvl="1" algn="l">
              <a:buClrTx/>
              <a:buSzTx/>
              <a:buFont typeface="Arial" panose="020B0604020202020204" pitchFamily="34" charset="0"/>
            </a:pPr>
            <a:r>
              <a:rPr lang="zh-CN" altLang="en-US" sz="1200" dirty="0">
                <a:solidFill>
                  <a:schemeClr val="accent1"/>
                </a:solidFill>
                <a:cs typeface="+mn-ea"/>
              </a:rPr>
              <a:t>这是第一个统一的多流多模态</a:t>
            </a:r>
            <a:r>
              <a:rPr lang="en-US" altLang="zh-CN" sz="1200" dirty="0">
                <a:solidFill>
                  <a:schemeClr val="accent1"/>
                </a:solidFill>
                <a:cs typeface="+mn-ea"/>
              </a:rPr>
              <a:t> </a:t>
            </a:r>
            <a:r>
              <a:rPr lang="zh-CN" altLang="en-US" sz="1200" dirty="0">
                <a:solidFill>
                  <a:schemeClr val="accent1"/>
                </a:solidFill>
                <a:cs typeface="+mn-ea"/>
              </a:rPr>
              <a:t>Diffusion</a:t>
            </a:r>
            <a:r>
              <a:rPr lang="en-US" altLang="zh-CN" sz="1200" dirty="0">
                <a:solidFill>
                  <a:schemeClr val="accent1"/>
                </a:solidFill>
                <a:cs typeface="+mn-ea"/>
              </a:rPr>
              <a:t> </a:t>
            </a:r>
            <a:r>
              <a:rPr lang="zh-CN" altLang="en-US" sz="1200" dirty="0">
                <a:solidFill>
                  <a:schemeClr val="accent1"/>
                </a:solidFill>
                <a:cs typeface="+mn-ea"/>
              </a:rPr>
              <a:t>框架，是迈向通用生成性人工智能的一步。Versatile Diffusion</a:t>
            </a:r>
            <a:r>
              <a:rPr lang="en-US" altLang="zh-CN" sz="1200" dirty="0">
                <a:solidFill>
                  <a:schemeClr val="accent1"/>
                </a:solidFill>
                <a:cs typeface="+mn-ea"/>
              </a:rPr>
              <a:t> </a:t>
            </a:r>
            <a:r>
              <a:rPr lang="zh-CN" altLang="en-US" sz="1200" dirty="0">
                <a:solidFill>
                  <a:schemeClr val="accent1"/>
                </a:solidFill>
                <a:cs typeface="+mn-ea"/>
              </a:rPr>
              <a:t>除了普通</a:t>
            </a:r>
            <a:endParaRPr lang="zh-CN" altLang="en-US" sz="1200" dirty="0">
              <a:solidFill>
                <a:schemeClr val="accent1"/>
              </a:solidFill>
              <a:cs typeface="+mn-ea"/>
            </a:endParaRPr>
          </a:p>
          <a:p>
            <a:pPr marL="0" lvl="1" algn="l">
              <a:buClrTx/>
              <a:buSzTx/>
              <a:buFont typeface="Arial" panose="020B0604020202020204" pitchFamily="34" charset="0"/>
            </a:pPr>
            <a:r>
              <a:rPr lang="zh-CN" altLang="en-US" sz="1200" dirty="0">
                <a:solidFill>
                  <a:schemeClr val="accent1"/>
                </a:solidFill>
                <a:cs typeface="+mn-ea"/>
              </a:rPr>
              <a:t>的文字生成图像功能之外，还可以输入图像生成类似图像，输入图像生成文字，输入文字生成相似文字，图片语义</a:t>
            </a:r>
            <a:endParaRPr lang="zh-CN" altLang="en-US" sz="1200" dirty="0">
              <a:solidFill>
                <a:schemeClr val="accent1"/>
              </a:solidFill>
              <a:cs typeface="+mn-ea"/>
            </a:endParaRPr>
          </a:p>
          <a:p>
            <a:pPr marL="0" lvl="1" algn="l">
              <a:buClrTx/>
              <a:buSzTx/>
              <a:buFont typeface="Arial" panose="020B0604020202020204" pitchFamily="34" charset="0"/>
            </a:pPr>
            <a:r>
              <a:rPr lang="zh-CN" altLang="en-US" sz="1200" dirty="0">
                <a:solidFill>
                  <a:schemeClr val="accent1"/>
                </a:solidFill>
                <a:cs typeface="+mn-ea"/>
              </a:rPr>
              <a:t>解耦编辑，输入图像及文字生成视频，根据隐空间编辑图像内容等等。未来的版本还将支持更多的模式，</a:t>
            </a:r>
            <a:endParaRPr lang="zh-CN" altLang="en-US" sz="1200" dirty="0">
              <a:solidFill>
                <a:schemeClr val="accent1"/>
              </a:solidFill>
              <a:cs typeface="+mn-ea"/>
            </a:endParaRPr>
          </a:p>
          <a:p>
            <a:pPr marL="0" lvl="1" algn="l">
              <a:buClrTx/>
              <a:buSzTx/>
              <a:buFont typeface="Arial" panose="020B0604020202020204" pitchFamily="34" charset="0"/>
            </a:pPr>
            <a:r>
              <a:rPr lang="zh-CN" altLang="en-US" sz="1200" dirty="0">
                <a:solidFill>
                  <a:schemeClr val="accent1"/>
                </a:solidFill>
                <a:cs typeface="+mn-ea"/>
              </a:rPr>
              <a:t>如语音、音乐、视频和3D。</a:t>
            </a:r>
            <a:endParaRPr lang="zh-CN" altLang="en-US" sz="1200" dirty="0">
              <a:solidFill>
                <a:schemeClr val="accent1"/>
              </a:solidFill>
              <a:cs typeface="+mn-ea"/>
            </a:endParaRPr>
          </a:p>
        </p:txBody>
      </p:sp>
      <p:pic>
        <p:nvPicPr>
          <p:cNvPr id="11" name="图片 10"/>
          <p:cNvPicPr>
            <a:picLocks noChangeAspect="1"/>
          </p:cNvPicPr>
          <p:nvPr/>
        </p:nvPicPr>
        <p:blipFill>
          <a:blip r:embed="rId2"/>
          <a:stretch>
            <a:fillRect/>
          </a:stretch>
        </p:blipFill>
        <p:spPr>
          <a:xfrm>
            <a:off x="342265" y="2567940"/>
            <a:ext cx="2639695" cy="1875155"/>
          </a:xfrm>
          <a:prstGeom prst="rect">
            <a:avLst/>
          </a:prstGeom>
        </p:spPr>
      </p:pic>
      <p:pic>
        <p:nvPicPr>
          <p:cNvPr id="13" name="图片 12"/>
          <p:cNvPicPr>
            <a:picLocks noChangeAspect="1"/>
          </p:cNvPicPr>
          <p:nvPr/>
        </p:nvPicPr>
        <p:blipFill>
          <a:blip r:embed="rId3"/>
          <a:stretch>
            <a:fillRect/>
          </a:stretch>
        </p:blipFill>
        <p:spPr>
          <a:xfrm>
            <a:off x="3851910" y="2495550"/>
            <a:ext cx="4949190" cy="2236470"/>
          </a:xfrm>
          <a:prstGeom prst="rect">
            <a:avLst/>
          </a:prstGeom>
        </p:spPr>
      </p:pic>
    </p:spTree>
  </p:cSld>
  <p:clrMapOvr>
    <a:masterClrMapping/>
  </p:clrMapOvr>
  <p:transition spd="med">
    <p:random/>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44450" y="3214370"/>
            <a:ext cx="2912110" cy="1858645"/>
            <a:chOff x="172" y="4297"/>
            <a:chExt cx="5555" cy="3594"/>
          </a:xfrm>
        </p:grpSpPr>
        <p:grpSp>
          <p:nvGrpSpPr>
            <p:cNvPr id="2" name="Group 1"/>
            <p:cNvGrpSpPr/>
            <p:nvPr/>
          </p:nvGrpSpPr>
          <p:grpSpPr bwMode="auto">
            <a:xfrm>
              <a:off x="1226" y="4301"/>
              <a:ext cx="3463" cy="3460"/>
              <a:chOff x="0" y="0"/>
              <a:chExt cx="6753151" cy="6746917"/>
            </a:xfrm>
            <a:effectLst/>
          </p:grpSpPr>
          <p:sp>
            <p:nvSpPr>
              <p:cNvPr id="33794" name="AutoShape 2"/>
              <p:cNvSpPr/>
              <p:nvPr/>
            </p:nvSpPr>
            <p:spPr bwMode="auto">
              <a:xfrm>
                <a:off x="0" y="0"/>
                <a:ext cx="6753151" cy="6746917"/>
              </a:xfrm>
              <a:custGeom>
                <a:avLst/>
                <a:gdLst>
                  <a:gd name="T0" fmla="*/ 3376405 w 19777"/>
                  <a:gd name="T1" fmla="*/ 3680572 h 19739"/>
                  <a:gd name="T2" fmla="*/ 3376405 w 19777"/>
                  <a:gd name="T3" fmla="*/ 3680572 h 19739"/>
                  <a:gd name="T4" fmla="*/ 3376405 w 19777"/>
                  <a:gd name="T5" fmla="*/ 3680572 h 19739"/>
                  <a:gd name="T6" fmla="*/ 3376405 w 19777"/>
                  <a:gd name="T7" fmla="*/ 3680572 h 197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777" h="19739">
                    <a:moveTo>
                      <a:pt x="17933" y="-1"/>
                    </a:moveTo>
                    <a:lnTo>
                      <a:pt x="15856" y="2079"/>
                    </a:lnTo>
                    <a:cubicBezTo>
                      <a:pt x="11992" y="-899"/>
                      <a:pt x="6427" y="-621"/>
                      <a:pt x="2885" y="2921"/>
                    </a:cubicBezTo>
                    <a:cubicBezTo>
                      <a:pt x="-962" y="6768"/>
                      <a:pt x="-962" y="13006"/>
                      <a:pt x="2885" y="16853"/>
                    </a:cubicBezTo>
                    <a:cubicBezTo>
                      <a:pt x="6733" y="20700"/>
                      <a:pt x="12971" y="20701"/>
                      <a:pt x="16819" y="16853"/>
                    </a:cubicBezTo>
                    <a:cubicBezTo>
                      <a:pt x="20348" y="13324"/>
                      <a:pt x="20637" y="7786"/>
                      <a:pt x="17693" y="3924"/>
                    </a:cubicBezTo>
                    <a:lnTo>
                      <a:pt x="19777" y="1836"/>
                    </a:lnTo>
                    <a:lnTo>
                      <a:pt x="19694" y="76"/>
                    </a:lnTo>
                    <a:lnTo>
                      <a:pt x="17933" y="-1"/>
                    </a:lnTo>
                    <a:close/>
                  </a:path>
                </a:pathLst>
              </a:custGeom>
              <a:solidFill>
                <a:schemeClr val="accent6"/>
              </a:solidFill>
              <a:ln>
                <a:noFill/>
              </a:ln>
              <a:effectLst/>
              <a:extLst>
                <a:ext uri="{91240B29-F687-4F45-9708-019B960494DF}">
                  <a14:hiddenLine xmlns:a14="http://schemas.microsoft.com/office/drawing/2010/main" w="12700">
                    <a:solidFill>
                      <a:srgbClr val="000000"/>
                    </a:solidFill>
                    <a:prstDash val="solid"/>
                    <a:miter lim="0"/>
                    <a:headEnd/>
                    <a:tailEnd/>
                  </a14:hiddenLine>
                </a:ext>
              </a:extLst>
            </p:spPr>
            <p:txBody>
              <a:bodyPr lIns="20936" tIns="20936" rIns="20936" bIns="20936"/>
              <a:p>
                <a:pPr>
                  <a:lnSpc>
                    <a:spcPct val="120000"/>
                  </a:lnSpc>
                </a:pPr>
                <a:endParaRPr lang="zh-CN" altLang="en-US" sz="1100" dirty="0">
                  <a:cs typeface="+mn-ea"/>
                  <a:sym typeface="+mn-lt"/>
                </a:endParaRPr>
              </a:p>
            </p:txBody>
          </p:sp>
          <p:sp>
            <p:nvSpPr>
              <p:cNvPr id="33795" name="AutoShape 3"/>
              <p:cNvSpPr/>
              <p:nvPr/>
            </p:nvSpPr>
            <p:spPr bwMode="auto">
              <a:xfrm>
                <a:off x="244472" y="255591"/>
                <a:ext cx="6251505" cy="6251614"/>
              </a:xfrm>
              <a:custGeom>
                <a:avLst/>
                <a:gdLst>
                  <a:gd name="T0" fmla="*/ 3125594 w 19679"/>
                  <a:gd name="T1" fmla="*/ 3430938 h 19679"/>
                  <a:gd name="T2" fmla="*/ 3125594 w 19679"/>
                  <a:gd name="T3" fmla="*/ 3430938 h 19679"/>
                  <a:gd name="T4" fmla="*/ 3125594 w 19679"/>
                  <a:gd name="T5" fmla="*/ 3430938 h 19679"/>
                  <a:gd name="T6" fmla="*/ 3125594 w 19679"/>
                  <a:gd name="T7" fmla="*/ 3430938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accent6">
                  <a:lumMod val="75000"/>
                </a:schemeClr>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p>
                <a:pPr>
                  <a:lnSpc>
                    <a:spcPct val="120000"/>
                  </a:lnSpc>
                </a:pPr>
                <a:endParaRPr lang="zh-CN" altLang="en-US" sz="1100" dirty="0">
                  <a:cs typeface="+mn-ea"/>
                  <a:sym typeface="+mn-lt"/>
                </a:endParaRPr>
              </a:p>
            </p:txBody>
          </p:sp>
          <p:sp>
            <p:nvSpPr>
              <p:cNvPr id="33796" name="Line 4"/>
              <p:cNvSpPr>
                <a:spLocks noChangeShapeType="1"/>
              </p:cNvSpPr>
              <p:nvPr/>
            </p:nvSpPr>
            <p:spPr bwMode="auto">
              <a:xfrm flipH="1">
                <a:off x="5526027" y="346077"/>
                <a:ext cx="871527" cy="871543"/>
              </a:xfrm>
              <a:prstGeom prst="line">
                <a:avLst/>
              </a:prstGeom>
              <a:noFill/>
              <a:ln w="63500" cap="flat" cmpd="sng">
                <a:solidFill>
                  <a:schemeClr val="bg1"/>
                </a:solidFill>
                <a:prstDash val="solid"/>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p>
                <a:pPr defTabSz="148590">
                  <a:defRPr/>
                </a:pPr>
                <a:endParaRPr lang="es-ES" sz="400" dirty="0">
                  <a:solidFill>
                    <a:srgbClr val="000000"/>
                  </a:solidFill>
                  <a:cs typeface="+mn-ea"/>
                  <a:sym typeface="+mn-lt"/>
                </a:endParaRPr>
              </a:p>
            </p:txBody>
          </p:sp>
        </p:grpSp>
        <p:grpSp>
          <p:nvGrpSpPr>
            <p:cNvPr id="3" name="Group 5"/>
            <p:cNvGrpSpPr/>
            <p:nvPr/>
          </p:nvGrpSpPr>
          <p:grpSpPr bwMode="auto">
            <a:xfrm>
              <a:off x="1493" y="4575"/>
              <a:ext cx="3901" cy="2919"/>
              <a:chOff x="-1" y="0"/>
              <a:chExt cx="7608239" cy="5691704"/>
            </a:xfrm>
            <a:effectLst/>
          </p:grpSpPr>
          <p:sp>
            <p:nvSpPr>
              <p:cNvPr id="33798" name="AutoShape 6"/>
              <p:cNvSpPr/>
              <p:nvPr/>
            </p:nvSpPr>
            <p:spPr bwMode="auto">
              <a:xfrm>
                <a:off x="-1" y="0"/>
                <a:ext cx="7608239" cy="5691704"/>
              </a:xfrm>
              <a:custGeom>
                <a:avLst/>
                <a:gdLst>
                  <a:gd name="T0" fmla="*/ 3804119 w 20840"/>
                  <a:gd name="T1" fmla="*/ 2845714 h 20595"/>
                  <a:gd name="T2" fmla="*/ 3804119 w 20840"/>
                  <a:gd name="T3" fmla="*/ 2845714 h 20595"/>
                  <a:gd name="T4" fmla="*/ 3804119 w 20840"/>
                  <a:gd name="T5" fmla="*/ 2845714 h 20595"/>
                  <a:gd name="T6" fmla="*/ 3804119 w 20840"/>
                  <a:gd name="T7" fmla="*/ 2845714 h 20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40" h="20595">
                    <a:moveTo>
                      <a:pt x="7788" y="0"/>
                    </a:moveTo>
                    <a:cubicBezTo>
                      <a:pt x="5795" y="0"/>
                      <a:pt x="3802" y="1004"/>
                      <a:pt x="2281" y="3015"/>
                    </a:cubicBezTo>
                    <a:cubicBezTo>
                      <a:pt x="-760" y="7037"/>
                      <a:pt x="-760" y="13557"/>
                      <a:pt x="2281" y="17578"/>
                    </a:cubicBezTo>
                    <a:cubicBezTo>
                      <a:pt x="5322" y="21600"/>
                      <a:pt x="10254" y="21599"/>
                      <a:pt x="13295" y="17578"/>
                    </a:cubicBezTo>
                    <a:cubicBezTo>
                      <a:pt x="14526" y="15951"/>
                      <a:pt x="15257" y="13915"/>
                      <a:pt x="15492" y="11801"/>
                    </a:cubicBezTo>
                    <a:lnTo>
                      <a:pt x="19726" y="11801"/>
                    </a:lnTo>
                    <a:lnTo>
                      <a:pt x="20839" y="10192"/>
                    </a:lnTo>
                    <a:lnTo>
                      <a:pt x="19726" y="8584"/>
                    </a:lnTo>
                    <a:lnTo>
                      <a:pt x="15466" y="8584"/>
                    </a:lnTo>
                    <a:cubicBezTo>
                      <a:pt x="15207" y="6545"/>
                      <a:pt x="14485" y="4589"/>
                      <a:pt x="13295" y="3015"/>
                    </a:cubicBezTo>
                    <a:cubicBezTo>
                      <a:pt x="11774" y="1004"/>
                      <a:pt x="9781" y="0"/>
                      <a:pt x="7788" y="0"/>
                    </a:cubicBezTo>
                    <a:close/>
                  </a:path>
                </a:pathLst>
              </a:custGeom>
              <a:solidFill>
                <a:schemeClr val="accent5"/>
              </a:solidFill>
              <a:ln>
                <a:noFill/>
              </a:ln>
              <a:effectLst/>
              <a:extLst>
                <a:ext uri="{91240B29-F687-4F45-9708-019B960494DF}">
                  <a14:hiddenLine xmlns:a14="http://schemas.microsoft.com/office/drawing/2010/main" w="12700">
                    <a:solidFill>
                      <a:srgbClr val="000000"/>
                    </a:solidFill>
                    <a:prstDash val="solid"/>
                    <a:miter lim="0"/>
                    <a:headEnd/>
                    <a:tailEnd/>
                  </a14:hiddenLine>
                </a:ext>
              </a:extLst>
            </p:spPr>
            <p:txBody>
              <a:bodyPr lIns="20936" tIns="20936" rIns="20936" bIns="20936"/>
              <a:p>
                <a:pPr>
                  <a:lnSpc>
                    <a:spcPct val="120000"/>
                  </a:lnSpc>
                </a:pPr>
                <a:endParaRPr lang="zh-CN" altLang="en-US" sz="1100" dirty="0">
                  <a:cs typeface="+mn-ea"/>
                  <a:sym typeface="+mn-lt"/>
                </a:endParaRPr>
              </a:p>
            </p:txBody>
          </p:sp>
          <p:sp>
            <p:nvSpPr>
              <p:cNvPr id="33799" name="AutoShape 7"/>
              <p:cNvSpPr/>
              <p:nvPr/>
            </p:nvSpPr>
            <p:spPr bwMode="auto">
              <a:xfrm>
                <a:off x="201637" y="222270"/>
                <a:ext cx="5258449" cy="5258278"/>
              </a:xfrm>
              <a:custGeom>
                <a:avLst/>
                <a:gdLst>
                  <a:gd name="T0" fmla="*/ 2629091 w 19679"/>
                  <a:gd name="T1" fmla="*/ 2885787 h 19679"/>
                  <a:gd name="T2" fmla="*/ 2629091 w 19679"/>
                  <a:gd name="T3" fmla="*/ 2885787 h 19679"/>
                  <a:gd name="T4" fmla="*/ 2629091 w 19679"/>
                  <a:gd name="T5" fmla="*/ 2885787 h 19679"/>
                  <a:gd name="T6" fmla="*/ 2629091 w 19679"/>
                  <a:gd name="T7" fmla="*/ 2885787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5">
                  <a:lumMod val="75000"/>
                </a:schemeClr>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p>
                <a:pPr>
                  <a:lnSpc>
                    <a:spcPct val="120000"/>
                  </a:lnSpc>
                </a:pPr>
                <a:endParaRPr lang="zh-CN" altLang="en-US" sz="1100" dirty="0">
                  <a:cs typeface="+mn-ea"/>
                  <a:sym typeface="+mn-lt"/>
                </a:endParaRPr>
              </a:p>
            </p:txBody>
          </p:sp>
          <p:sp>
            <p:nvSpPr>
              <p:cNvPr id="33800" name="Line 8"/>
              <p:cNvSpPr>
                <a:spLocks noChangeShapeType="1"/>
              </p:cNvSpPr>
              <p:nvPr/>
            </p:nvSpPr>
            <p:spPr bwMode="auto">
              <a:xfrm flipH="1" flipV="1">
                <a:off x="5418806" y="2806955"/>
                <a:ext cx="1595634" cy="0"/>
              </a:xfrm>
              <a:prstGeom prst="line">
                <a:avLst/>
              </a:prstGeom>
              <a:noFill/>
              <a:ln w="63500" cap="flat" cmpd="sng">
                <a:solidFill>
                  <a:schemeClr val="bg1"/>
                </a:solidFill>
                <a:prstDash val="solid"/>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p>
                <a:pPr defTabSz="148590">
                  <a:defRPr/>
                </a:pPr>
                <a:endParaRPr lang="es-ES" sz="400" dirty="0">
                  <a:solidFill>
                    <a:srgbClr val="000000"/>
                  </a:solidFill>
                  <a:cs typeface="+mn-ea"/>
                  <a:sym typeface="+mn-lt"/>
                </a:endParaRPr>
              </a:p>
            </p:txBody>
          </p:sp>
        </p:grpSp>
        <p:grpSp>
          <p:nvGrpSpPr>
            <p:cNvPr id="4" name="Group 9"/>
            <p:cNvGrpSpPr/>
            <p:nvPr/>
          </p:nvGrpSpPr>
          <p:grpSpPr bwMode="auto">
            <a:xfrm>
              <a:off x="1728" y="4811"/>
              <a:ext cx="2955" cy="3080"/>
              <a:chOff x="0" y="0"/>
              <a:chExt cx="5763342" cy="6005116"/>
            </a:xfrm>
            <a:effectLst/>
          </p:grpSpPr>
          <p:sp>
            <p:nvSpPr>
              <p:cNvPr id="33802" name="AutoShape 10"/>
              <p:cNvSpPr/>
              <p:nvPr/>
            </p:nvSpPr>
            <p:spPr bwMode="auto">
              <a:xfrm>
                <a:off x="0" y="0"/>
                <a:ext cx="5763342" cy="6005116"/>
              </a:xfrm>
              <a:custGeom>
                <a:avLst/>
                <a:gdLst>
                  <a:gd name="T0" fmla="*/ 2881532 w 20761"/>
                  <a:gd name="T1" fmla="*/ 3002558 h 21600"/>
                  <a:gd name="T2" fmla="*/ 2881532 w 20761"/>
                  <a:gd name="T3" fmla="*/ 3002558 h 21600"/>
                  <a:gd name="T4" fmla="*/ 2881532 w 20761"/>
                  <a:gd name="T5" fmla="*/ 3002558 h 21600"/>
                  <a:gd name="T6" fmla="*/ 2881532 w 20761"/>
                  <a:gd name="T7" fmla="*/ 300255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761" h="21600">
                    <a:moveTo>
                      <a:pt x="8590" y="0"/>
                    </a:moveTo>
                    <a:cubicBezTo>
                      <a:pt x="6391" y="0"/>
                      <a:pt x="4192" y="837"/>
                      <a:pt x="2515" y="2513"/>
                    </a:cubicBezTo>
                    <a:cubicBezTo>
                      <a:pt x="-839" y="5866"/>
                      <a:pt x="-839" y="11302"/>
                      <a:pt x="2515" y="14655"/>
                    </a:cubicBezTo>
                    <a:cubicBezTo>
                      <a:pt x="5245" y="17383"/>
                      <a:pt x="9356" y="17890"/>
                      <a:pt x="12600" y="16178"/>
                    </a:cubicBezTo>
                    <a:lnTo>
                      <a:pt x="18602" y="21600"/>
                    </a:lnTo>
                    <a:lnTo>
                      <a:pt x="20761" y="21395"/>
                    </a:lnTo>
                    <a:lnTo>
                      <a:pt x="20750" y="19230"/>
                    </a:lnTo>
                    <a:lnTo>
                      <a:pt x="15123" y="14145"/>
                    </a:lnTo>
                    <a:cubicBezTo>
                      <a:pt x="18003" y="10772"/>
                      <a:pt x="17854" y="5703"/>
                      <a:pt x="14663" y="2513"/>
                    </a:cubicBezTo>
                    <a:cubicBezTo>
                      <a:pt x="12986" y="837"/>
                      <a:pt x="10788" y="0"/>
                      <a:pt x="8590" y="0"/>
                    </a:cubicBezTo>
                    <a:close/>
                  </a:path>
                </a:pathLst>
              </a:custGeom>
              <a:solidFill>
                <a:schemeClr val="accent4"/>
              </a:solidFill>
              <a:ln>
                <a:noFill/>
              </a:ln>
              <a:effectLst/>
              <a:extLst>
                <a:ext uri="{91240B29-F687-4F45-9708-019B960494DF}">
                  <a14:hiddenLine xmlns:a14="http://schemas.microsoft.com/office/drawing/2010/main" w="12700">
                    <a:solidFill>
                      <a:srgbClr val="000000"/>
                    </a:solidFill>
                    <a:prstDash val="solid"/>
                    <a:miter lim="0"/>
                    <a:headEnd/>
                    <a:tailEnd/>
                  </a14:hiddenLine>
                </a:ext>
              </a:extLst>
            </p:spPr>
            <p:txBody>
              <a:bodyPr lIns="20936" tIns="20936" rIns="20936" bIns="20936"/>
              <a:p>
                <a:pPr>
                  <a:lnSpc>
                    <a:spcPct val="120000"/>
                  </a:lnSpc>
                </a:pPr>
                <a:endParaRPr lang="zh-CN" altLang="en-US" sz="1100" dirty="0">
                  <a:cs typeface="+mn-ea"/>
                  <a:sym typeface="+mn-lt"/>
                </a:endParaRPr>
              </a:p>
            </p:txBody>
          </p:sp>
          <p:sp>
            <p:nvSpPr>
              <p:cNvPr id="33803" name="AutoShape 11"/>
              <p:cNvSpPr/>
              <p:nvPr/>
            </p:nvSpPr>
            <p:spPr bwMode="auto">
              <a:xfrm>
                <a:off x="180998" y="225410"/>
                <a:ext cx="4382045" cy="4382798"/>
              </a:xfrm>
              <a:custGeom>
                <a:avLst/>
                <a:gdLst>
                  <a:gd name="T0" fmla="*/ 2190911 w 19679"/>
                  <a:gd name="T1" fmla="*/ 2405316 h 19679"/>
                  <a:gd name="T2" fmla="*/ 2190911 w 19679"/>
                  <a:gd name="T3" fmla="*/ 2405316 h 19679"/>
                  <a:gd name="T4" fmla="*/ 2190911 w 19679"/>
                  <a:gd name="T5" fmla="*/ 2405316 h 19679"/>
                  <a:gd name="T6" fmla="*/ 2190911 w 19679"/>
                  <a:gd name="T7" fmla="*/ 240531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accent4">
                  <a:lumMod val="75000"/>
                </a:schemeClr>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p>
                <a:pPr>
                  <a:lnSpc>
                    <a:spcPct val="120000"/>
                  </a:lnSpc>
                </a:pPr>
                <a:endParaRPr lang="zh-CN" altLang="en-US" sz="1100" dirty="0">
                  <a:cs typeface="+mn-ea"/>
                  <a:sym typeface="+mn-lt"/>
                </a:endParaRPr>
              </a:p>
            </p:txBody>
          </p:sp>
          <p:sp>
            <p:nvSpPr>
              <p:cNvPr id="33804" name="Line 12"/>
              <p:cNvSpPr>
                <a:spLocks noChangeShapeType="1"/>
              </p:cNvSpPr>
              <p:nvPr/>
            </p:nvSpPr>
            <p:spPr bwMode="auto">
              <a:xfrm flipH="1" flipV="1">
                <a:off x="3735852" y="4101829"/>
                <a:ext cx="1579760" cy="1406432"/>
              </a:xfrm>
              <a:prstGeom prst="line">
                <a:avLst/>
              </a:prstGeom>
              <a:noFill/>
              <a:ln w="63500" cap="flat" cmpd="sng">
                <a:solidFill>
                  <a:schemeClr val="bg1"/>
                </a:solidFill>
                <a:prstDash val="solid"/>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p>
                <a:pPr defTabSz="148590">
                  <a:defRPr/>
                </a:pPr>
                <a:endParaRPr lang="es-ES" sz="400" dirty="0">
                  <a:solidFill>
                    <a:srgbClr val="000000"/>
                  </a:solidFill>
                  <a:cs typeface="+mn-ea"/>
                  <a:sym typeface="+mn-lt"/>
                </a:endParaRPr>
              </a:p>
            </p:txBody>
          </p:sp>
        </p:grpSp>
        <p:grpSp>
          <p:nvGrpSpPr>
            <p:cNvPr id="6" name="Group 13"/>
            <p:cNvGrpSpPr/>
            <p:nvPr/>
          </p:nvGrpSpPr>
          <p:grpSpPr bwMode="auto">
            <a:xfrm>
              <a:off x="1243" y="5046"/>
              <a:ext cx="2749" cy="2843"/>
              <a:chOff x="0" y="0"/>
              <a:chExt cx="5362063" cy="5542360"/>
            </a:xfrm>
            <a:effectLst/>
          </p:grpSpPr>
          <p:sp>
            <p:nvSpPr>
              <p:cNvPr id="33806" name="AutoShape 14"/>
              <p:cNvSpPr/>
              <p:nvPr/>
            </p:nvSpPr>
            <p:spPr bwMode="auto">
              <a:xfrm>
                <a:off x="0" y="0"/>
                <a:ext cx="5362063" cy="5542360"/>
              </a:xfrm>
              <a:custGeom>
                <a:avLst/>
                <a:gdLst>
                  <a:gd name="T0" fmla="*/ 2680903 w 20853"/>
                  <a:gd name="T1" fmla="*/ 2771180 h 21600"/>
                  <a:gd name="T2" fmla="*/ 2680903 w 20853"/>
                  <a:gd name="T3" fmla="*/ 2771180 h 21600"/>
                  <a:gd name="T4" fmla="*/ 2680903 w 20853"/>
                  <a:gd name="T5" fmla="*/ 2771180 h 21600"/>
                  <a:gd name="T6" fmla="*/ 2680903 w 20853"/>
                  <a:gd name="T7" fmla="*/ 277118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53" h="21600">
                    <a:moveTo>
                      <a:pt x="13197" y="0"/>
                    </a:moveTo>
                    <a:cubicBezTo>
                      <a:pt x="11238" y="0"/>
                      <a:pt x="9279" y="749"/>
                      <a:pt x="7784" y="2248"/>
                    </a:cubicBezTo>
                    <a:cubicBezTo>
                      <a:pt x="5095" y="4946"/>
                      <a:pt x="4835" y="9149"/>
                      <a:pt x="6985" y="12149"/>
                    </a:cubicBezTo>
                    <a:lnTo>
                      <a:pt x="0" y="19149"/>
                    </a:lnTo>
                    <a:lnTo>
                      <a:pt x="104" y="21493"/>
                    </a:lnTo>
                    <a:lnTo>
                      <a:pt x="2444" y="21600"/>
                    </a:lnTo>
                    <a:lnTo>
                      <a:pt x="9583" y="14446"/>
                    </a:lnTo>
                    <a:cubicBezTo>
                      <a:pt x="12480" y="16005"/>
                      <a:pt x="16165" y="15560"/>
                      <a:pt x="18610" y="13108"/>
                    </a:cubicBezTo>
                    <a:cubicBezTo>
                      <a:pt x="21599" y="10109"/>
                      <a:pt x="21599" y="5247"/>
                      <a:pt x="18610" y="2248"/>
                    </a:cubicBezTo>
                    <a:cubicBezTo>
                      <a:pt x="17115" y="749"/>
                      <a:pt x="15156" y="0"/>
                      <a:pt x="13197" y="0"/>
                    </a:cubicBezTo>
                    <a:close/>
                  </a:path>
                </a:pathLst>
              </a:custGeom>
              <a:solidFill>
                <a:schemeClr val="accent3"/>
              </a:solidFill>
              <a:ln>
                <a:noFill/>
              </a:ln>
              <a:effectLst/>
              <a:extLst>
                <a:ext uri="{91240B29-F687-4F45-9708-019B960494DF}">
                  <a14:hiddenLine xmlns:a14="http://schemas.microsoft.com/office/drawing/2010/main" w="12700">
                    <a:solidFill>
                      <a:srgbClr val="000000"/>
                    </a:solidFill>
                    <a:prstDash val="solid"/>
                    <a:miter lim="0"/>
                    <a:headEnd/>
                    <a:tailEnd/>
                  </a14:hiddenLine>
                </a:ext>
              </a:extLst>
            </p:spPr>
            <p:txBody>
              <a:bodyPr lIns="20936" tIns="20936" rIns="20936" bIns="20936"/>
              <a:p>
                <a:pPr>
                  <a:lnSpc>
                    <a:spcPct val="120000"/>
                  </a:lnSpc>
                </a:pPr>
                <a:endParaRPr lang="zh-CN" altLang="en-US" sz="1100" dirty="0">
                  <a:cs typeface="+mn-ea"/>
                  <a:sym typeface="+mn-lt"/>
                </a:endParaRPr>
              </a:p>
            </p:txBody>
          </p:sp>
          <p:sp>
            <p:nvSpPr>
              <p:cNvPr id="33807" name="AutoShape 15"/>
              <p:cNvSpPr/>
              <p:nvPr/>
            </p:nvSpPr>
            <p:spPr bwMode="auto">
              <a:xfrm>
                <a:off x="1611636" y="193632"/>
                <a:ext cx="3536074" cy="3536191"/>
              </a:xfrm>
              <a:custGeom>
                <a:avLst/>
                <a:gdLst>
                  <a:gd name="T0" fmla="*/ 1767947 w 19679"/>
                  <a:gd name="T1" fmla="*/ 1940691 h 19679"/>
                  <a:gd name="T2" fmla="*/ 1767947 w 19679"/>
                  <a:gd name="T3" fmla="*/ 1940691 h 19679"/>
                  <a:gd name="T4" fmla="*/ 1767947 w 19679"/>
                  <a:gd name="T5" fmla="*/ 1940691 h 19679"/>
                  <a:gd name="T6" fmla="*/ 1767947 w 19679"/>
                  <a:gd name="T7" fmla="*/ 1940691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3">
                  <a:lumMod val="60000"/>
                  <a:lumOff val="40000"/>
                </a:schemeClr>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p>
                <a:pPr>
                  <a:lnSpc>
                    <a:spcPct val="120000"/>
                  </a:lnSpc>
                </a:pPr>
                <a:endParaRPr lang="zh-CN" altLang="en-US" sz="1100" dirty="0">
                  <a:cs typeface="+mn-ea"/>
                  <a:sym typeface="+mn-lt"/>
                </a:endParaRPr>
              </a:p>
            </p:txBody>
          </p:sp>
          <p:sp>
            <p:nvSpPr>
              <p:cNvPr id="33808" name="Line 16"/>
              <p:cNvSpPr>
                <a:spLocks noChangeShapeType="1"/>
              </p:cNvSpPr>
              <p:nvPr/>
            </p:nvSpPr>
            <p:spPr bwMode="auto">
              <a:xfrm flipV="1">
                <a:off x="369961" y="3271135"/>
                <a:ext cx="1906971" cy="1906179"/>
              </a:xfrm>
              <a:prstGeom prst="line">
                <a:avLst/>
              </a:prstGeom>
              <a:noFill/>
              <a:ln w="63500" cap="flat" cmpd="sng">
                <a:solidFill>
                  <a:schemeClr val="bg1"/>
                </a:solidFill>
                <a:prstDash val="solid"/>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p>
                <a:pPr defTabSz="148590">
                  <a:defRPr/>
                </a:pPr>
                <a:endParaRPr lang="es-ES" sz="400" dirty="0">
                  <a:solidFill>
                    <a:srgbClr val="000000"/>
                  </a:solidFill>
                  <a:cs typeface="+mn-ea"/>
                  <a:sym typeface="+mn-lt"/>
                </a:endParaRPr>
              </a:p>
            </p:txBody>
          </p:sp>
        </p:grpSp>
        <p:grpSp>
          <p:nvGrpSpPr>
            <p:cNvPr id="7" name="Group 17"/>
            <p:cNvGrpSpPr/>
            <p:nvPr/>
          </p:nvGrpSpPr>
          <p:grpSpPr bwMode="auto">
            <a:xfrm>
              <a:off x="525" y="5287"/>
              <a:ext cx="3227" cy="1540"/>
              <a:chOff x="0" y="-1"/>
              <a:chExt cx="6292395" cy="3002312"/>
            </a:xfrm>
          </p:grpSpPr>
          <p:sp>
            <p:nvSpPr>
              <p:cNvPr id="33810" name="AutoShape 18"/>
              <p:cNvSpPr/>
              <p:nvPr/>
            </p:nvSpPr>
            <p:spPr bwMode="auto">
              <a:xfrm>
                <a:off x="0" y="-1"/>
                <a:ext cx="6292395" cy="3002312"/>
              </a:xfrm>
              <a:custGeom>
                <a:avLst/>
                <a:gdLst>
                  <a:gd name="T0" fmla="*/ 3146048 w 21109"/>
                  <a:gd name="T1" fmla="*/ 1501083 h 20595"/>
                  <a:gd name="T2" fmla="*/ 3146048 w 21109"/>
                  <a:gd name="T3" fmla="*/ 1501083 h 20595"/>
                  <a:gd name="T4" fmla="*/ 3146048 w 21109"/>
                  <a:gd name="T5" fmla="*/ 1501083 h 20595"/>
                  <a:gd name="T6" fmla="*/ 3146048 w 21109"/>
                  <a:gd name="T7" fmla="*/ 1501083 h 20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09" h="20595">
                    <a:moveTo>
                      <a:pt x="16077" y="0"/>
                    </a:moveTo>
                    <a:cubicBezTo>
                      <a:pt x="14790" y="0"/>
                      <a:pt x="13502" y="1005"/>
                      <a:pt x="12520" y="3016"/>
                    </a:cubicBezTo>
                    <a:cubicBezTo>
                      <a:pt x="11895" y="4295"/>
                      <a:pt x="11470" y="5826"/>
                      <a:pt x="11243" y="7451"/>
                    </a:cubicBezTo>
                    <a:lnTo>
                      <a:pt x="1363" y="7451"/>
                    </a:lnTo>
                    <a:lnTo>
                      <a:pt x="0" y="10500"/>
                    </a:lnTo>
                    <a:lnTo>
                      <a:pt x="1363" y="13549"/>
                    </a:lnTo>
                    <a:lnTo>
                      <a:pt x="11308" y="13549"/>
                    </a:lnTo>
                    <a:cubicBezTo>
                      <a:pt x="11547" y="15021"/>
                      <a:pt x="11947" y="16407"/>
                      <a:pt x="12520" y="17578"/>
                    </a:cubicBezTo>
                    <a:cubicBezTo>
                      <a:pt x="14485" y="21599"/>
                      <a:pt x="17670" y="21599"/>
                      <a:pt x="19635" y="17578"/>
                    </a:cubicBezTo>
                    <a:cubicBezTo>
                      <a:pt x="21599" y="13557"/>
                      <a:pt x="21600" y="7037"/>
                      <a:pt x="19635" y="3016"/>
                    </a:cubicBezTo>
                    <a:cubicBezTo>
                      <a:pt x="18652" y="1005"/>
                      <a:pt x="17365" y="0"/>
                      <a:pt x="16077" y="0"/>
                    </a:cubicBezTo>
                    <a:close/>
                  </a:path>
                </a:pathLst>
              </a:custGeom>
              <a:solidFill>
                <a:schemeClr val="accent2"/>
              </a:solidFill>
              <a:ln>
                <a:noFill/>
              </a:ln>
              <a:effectLst/>
              <a:extLst>
                <a:ext uri="{91240B29-F687-4F45-9708-019B960494DF}">
                  <a14:hiddenLine xmlns:a14="http://schemas.microsoft.com/office/drawing/2010/main" w="12700">
                    <a:solidFill>
                      <a:srgbClr val="000000"/>
                    </a:solidFill>
                    <a:prstDash val="solid"/>
                    <a:miter lim="0"/>
                    <a:headEnd/>
                    <a:tailEnd/>
                  </a14:hiddenLine>
                </a:ext>
              </a:extLst>
            </p:spPr>
            <p:txBody>
              <a:bodyPr lIns="20936" tIns="20936" rIns="20936" bIns="20936"/>
              <a:p>
                <a:pPr>
                  <a:lnSpc>
                    <a:spcPct val="120000"/>
                  </a:lnSpc>
                </a:pPr>
                <a:endParaRPr lang="zh-CN" altLang="en-US" sz="1100" dirty="0">
                  <a:cs typeface="+mn-ea"/>
                  <a:sym typeface="+mn-lt"/>
                </a:endParaRPr>
              </a:p>
            </p:txBody>
          </p:sp>
          <p:sp>
            <p:nvSpPr>
              <p:cNvPr id="33811" name="AutoShape 19"/>
              <p:cNvSpPr/>
              <p:nvPr/>
            </p:nvSpPr>
            <p:spPr bwMode="auto">
              <a:xfrm>
                <a:off x="3562093" y="263555"/>
                <a:ext cx="2481082" cy="2481551"/>
              </a:xfrm>
              <a:custGeom>
                <a:avLst/>
                <a:gdLst>
                  <a:gd name="T0" fmla="*/ 1240478 w 19679"/>
                  <a:gd name="T1" fmla="*/ 1361896 h 19679"/>
                  <a:gd name="T2" fmla="*/ 1240478 w 19679"/>
                  <a:gd name="T3" fmla="*/ 1361896 h 19679"/>
                  <a:gd name="T4" fmla="*/ 1240478 w 19679"/>
                  <a:gd name="T5" fmla="*/ 1361896 h 19679"/>
                  <a:gd name="T6" fmla="*/ 1240478 w 19679"/>
                  <a:gd name="T7" fmla="*/ 136189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2">
                  <a:lumMod val="75000"/>
                </a:schemeClr>
              </a:solidFill>
              <a:ln>
                <a:noFill/>
              </a:ln>
              <a:effectLst/>
              <a:extLst>
                <a:ext uri="{91240B29-F687-4F45-9708-019B960494DF}">
                  <a14:hiddenLine xmlns:a14="http://schemas.microsoft.com/office/drawing/2010/main" w="12700">
                    <a:solidFill>
                      <a:srgbClr val="000000"/>
                    </a:solidFill>
                    <a:prstDash val="solid"/>
                    <a:miter lim="0"/>
                    <a:headEnd/>
                    <a:tailEnd/>
                  </a14:hiddenLine>
                </a:ext>
              </a:extLst>
            </p:spPr>
            <p:txBody>
              <a:bodyPr lIns="0" tIns="0" rIns="0" bIns="0" anchor="ctr"/>
              <a:p>
                <a:pPr>
                  <a:lnSpc>
                    <a:spcPct val="120000"/>
                  </a:lnSpc>
                </a:pPr>
                <a:endParaRPr lang="zh-CN" altLang="en-US" sz="1100" dirty="0">
                  <a:cs typeface="+mn-ea"/>
                  <a:sym typeface="+mn-lt"/>
                </a:endParaRPr>
              </a:p>
            </p:txBody>
          </p:sp>
          <p:sp>
            <p:nvSpPr>
              <p:cNvPr id="33812" name="Line 20"/>
              <p:cNvSpPr>
                <a:spLocks noChangeShapeType="1"/>
              </p:cNvSpPr>
              <p:nvPr/>
            </p:nvSpPr>
            <p:spPr bwMode="auto">
              <a:xfrm>
                <a:off x="541298" y="1522588"/>
                <a:ext cx="3131912" cy="0"/>
              </a:xfrm>
              <a:prstGeom prst="line">
                <a:avLst/>
              </a:prstGeom>
              <a:noFill/>
              <a:ln w="63500" cap="flat" cmpd="sng">
                <a:solidFill>
                  <a:schemeClr val="bg1"/>
                </a:solidFill>
                <a:prstDash val="solid"/>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p>
                <a:pPr defTabSz="148590">
                  <a:defRPr/>
                </a:pPr>
                <a:endParaRPr lang="es-ES" sz="400" dirty="0">
                  <a:solidFill>
                    <a:srgbClr val="000000"/>
                  </a:solidFill>
                  <a:cs typeface="+mn-ea"/>
                  <a:sym typeface="+mn-lt"/>
                </a:endParaRPr>
              </a:p>
            </p:txBody>
          </p:sp>
        </p:grpSp>
        <p:grpSp>
          <p:nvGrpSpPr>
            <p:cNvPr id="8" name="Group 21"/>
            <p:cNvGrpSpPr/>
            <p:nvPr/>
          </p:nvGrpSpPr>
          <p:grpSpPr bwMode="auto">
            <a:xfrm>
              <a:off x="1242" y="4297"/>
              <a:ext cx="2274" cy="2293"/>
              <a:chOff x="0" y="0"/>
              <a:chExt cx="4433297" cy="4470884"/>
            </a:xfrm>
            <a:effectLst/>
          </p:grpSpPr>
          <p:sp>
            <p:nvSpPr>
              <p:cNvPr id="33814" name="AutoShape 22"/>
              <p:cNvSpPr/>
              <p:nvPr/>
            </p:nvSpPr>
            <p:spPr bwMode="auto">
              <a:xfrm>
                <a:off x="0" y="0"/>
                <a:ext cx="4433297" cy="4470884"/>
              </a:xfrm>
              <a:custGeom>
                <a:avLst/>
                <a:gdLst>
                  <a:gd name="T0" fmla="*/ 2216544 w 21117"/>
                  <a:gd name="T1" fmla="*/ 2235336 h 21121"/>
                  <a:gd name="T2" fmla="*/ 2216544 w 21117"/>
                  <a:gd name="T3" fmla="*/ 2235336 h 21121"/>
                  <a:gd name="T4" fmla="*/ 2216544 w 21117"/>
                  <a:gd name="T5" fmla="*/ 2235336 h 21121"/>
                  <a:gd name="T6" fmla="*/ 2216544 w 21117"/>
                  <a:gd name="T7" fmla="*/ 2235336 h 2112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17" h="21121">
                    <a:moveTo>
                      <a:pt x="2994" y="0"/>
                    </a:moveTo>
                    <a:lnTo>
                      <a:pt x="128" y="127"/>
                    </a:lnTo>
                    <a:lnTo>
                      <a:pt x="0" y="2969"/>
                    </a:lnTo>
                    <a:lnTo>
                      <a:pt x="11559" y="14434"/>
                    </a:lnTo>
                    <a:cubicBezTo>
                      <a:pt x="10874" y="16192"/>
                      <a:pt x="11241" y="18263"/>
                      <a:pt x="12671" y="19682"/>
                    </a:cubicBezTo>
                    <a:cubicBezTo>
                      <a:pt x="14603" y="21600"/>
                      <a:pt x="17735" y="21599"/>
                      <a:pt x="19667" y="19682"/>
                    </a:cubicBezTo>
                    <a:cubicBezTo>
                      <a:pt x="21600" y="17764"/>
                      <a:pt x="21599" y="14653"/>
                      <a:pt x="19667" y="12735"/>
                    </a:cubicBezTo>
                    <a:cubicBezTo>
                      <a:pt x="18305" y="11383"/>
                      <a:pt x="16347" y="10989"/>
                      <a:pt x="14633" y="11543"/>
                    </a:cubicBezTo>
                    <a:lnTo>
                      <a:pt x="2994" y="0"/>
                    </a:lnTo>
                    <a:close/>
                  </a:path>
                </a:pathLst>
              </a:custGeom>
              <a:solidFill>
                <a:schemeClr val="accent1"/>
              </a:solidFill>
              <a:ln>
                <a:noFill/>
              </a:ln>
              <a:effectLst/>
              <a:extLst>
                <a:ext uri="{91240B29-F687-4F45-9708-019B960494DF}">
                  <a14:hiddenLine xmlns:a14="http://schemas.microsoft.com/office/drawing/2010/main" w="12700">
                    <a:solidFill>
                      <a:srgbClr val="000000"/>
                    </a:solidFill>
                    <a:prstDash val="solid"/>
                    <a:miter lim="0"/>
                    <a:headEnd/>
                    <a:tailEnd/>
                  </a14:hiddenLine>
                </a:ext>
              </a:extLst>
            </p:spPr>
            <p:txBody>
              <a:bodyPr lIns="20936" tIns="20936" rIns="20936" bIns="20936"/>
              <a:p>
                <a:pPr>
                  <a:lnSpc>
                    <a:spcPct val="120000"/>
                  </a:lnSpc>
                </a:pPr>
                <a:endParaRPr lang="zh-CN" altLang="en-US" sz="1100" dirty="0">
                  <a:cs typeface="+mn-ea"/>
                  <a:sym typeface="+mn-lt"/>
                </a:endParaRPr>
              </a:p>
            </p:txBody>
          </p:sp>
          <p:sp>
            <p:nvSpPr>
              <p:cNvPr id="33815" name="AutoShape 23"/>
              <p:cNvSpPr/>
              <p:nvPr/>
            </p:nvSpPr>
            <p:spPr bwMode="auto">
              <a:xfrm>
                <a:off x="2771406" y="2835582"/>
                <a:ext cx="1196815" cy="1197105"/>
              </a:xfrm>
              <a:custGeom>
                <a:avLst/>
                <a:gdLst>
                  <a:gd name="T0" fmla="*/ 598377 w 19679"/>
                  <a:gd name="T1" fmla="*/ 656981 h 19679"/>
                  <a:gd name="T2" fmla="*/ 598377 w 19679"/>
                  <a:gd name="T3" fmla="*/ 656981 h 19679"/>
                  <a:gd name="T4" fmla="*/ 598377 w 19679"/>
                  <a:gd name="T5" fmla="*/ 656981 h 19679"/>
                  <a:gd name="T6" fmla="*/ 598377 w 19679"/>
                  <a:gd name="T7" fmla="*/ 656981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1">
                  <a:lumMod val="60000"/>
                  <a:lumOff val="40000"/>
                </a:schemeClr>
              </a:solidFill>
              <a:ln>
                <a:noFill/>
              </a:ln>
              <a:effectLst/>
              <a:extLst>
                <a:ext uri="{91240B29-F687-4F45-9708-019B960494DF}">
                  <a14:hiddenLine xmlns:a14="http://schemas.microsoft.com/office/drawing/2010/main" w="12700">
                    <a:solidFill>
                      <a:srgbClr val="000000"/>
                    </a:solidFill>
                    <a:prstDash val="solid"/>
                    <a:miter lim="0"/>
                    <a:headEnd/>
                    <a:tailEnd/>
                  </a14:hiddenLine>
                </a:ext>
              </a:extLst>
            </p:spPr>
            <p:txBody>
              <a:bodyPr lIns="0" tIns="0" rIns="0" bIns="0" anchor="ctr"/>
              <a:p>
                <a:pPr>
                  <a:lnSpc>
                    <a:spcPct val="120000"/>
                  </a:lnSpc>
                </a:pPr>
                <a:endParaRPr lang="zh-CN" altLang="en-US" sz="1100" dirty="0">
                  <a:cs typeface="+mn-ea"/>
                  <a:sym typeface="+mn-lt"/>
                </a:endParaRPr>
              </a:p>
            </p:txBody>
          </p:sp>
          <p:sp>
            <p:nvSpPr>
              <p:cNvPr id="33816" name="Line 24"/>
              <p:cNvSpPr>
                <a:spLocks noChangeShapeType="1"/>
              </p:cNvSpPr>
              <p:nvPr/>
            </p:nvSpPr>
            <p:spPr bwMode="auto">
              <a:xfrm flipH="1" flipV="1">
                <a:off x="430156" y="446134"/>
                <a:ext cx="2963466" cy="2962597"/>
              </a:xfrm>
              <a:prstGeom prst="line">
                <a:avLst/>
              </a:prstGeom>
              <a:noFill/>
              <a:ln w="63500" cap="flat" cmpd="sng">
                <a:solidFill>
                  <a:schemeClr val="bg1"/>
                </a:solidFill>
                <a:prstDash val="solid"/>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p>
                <a:pPr defTabSz="148590">
                  <a:defRPr/>
                </a:pPr>
                <a:endParaRPr lang="es-ES" sz="400" dirty="0">
                  <a:solidFill>
                    <a:srgbClr val="000000"/>
                  </a:solidFill>
                  <a:cs typeface="+mn-ea"/>
                  <a:sym typeface="+mn-lt"/>
                </a:endParaRPr>
              </a:p>
            </p:txBody>
          </p:sp>
        </p:grpSp>
        <p:sp>
          <p:nvSpPr>
            <p:cNvPr id="33823" name="AutoShape 31"/>
            <p:cNvSpPr/>
            <p:nvPr/>
          </p:nvSpPr>
          <p:spPr bwMode="auto">
            <a:xfrm>
              <a:off x="4954" y="4335"/>
              <a:ext cx="221" cy="22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6"/>
            </a:solidFill>
            <a:ln w="25400" cap="flat" cmpd="sng">
              <a:solidFill>
                <a:srgbClr val="000000">
                  <a:alpha val="0"/>
                </a:srgbClr>
              </a:solidFill>
              <a:prstDash val="solid"/>
              <a:miter lim="0"/>
            </a:ln>
            <a:effectLst/>
          </p:spPr>
          <p:txBody>
            <a:bodyPr lIns="0" tIns="0" rIns="0" bIns="0" anchor="ctr"/>
            <a:p>
              <a:pPr defTabSz="190500">
                <a:lnSpc>
                  <a:spcPct val="120000"/>
                </a:lnSpc>
                <a:defRPr/>
              </a:pPr>
              <a:endParaRPr lang="es-ES" sz="900" dirty="0">
                <a:solidFill>
                  <a:schemeClr val="bg1">
                    <a:lumMod val="65000"/>
                  </a:schemeClr>
                </a:solidFill>
                <a:effectLst>
                  <a:outerShdw blurRad="38100" dist="38100" dir="2700000" algn="tl">
                    <a:srgbClr val="000000"/>
                  </a:outerShdw>
                </a:effectLst>
                <a:cs typeface="+mn-ea"/>
                <a:sym typeface="+mn-lt"/>
              </a:endParaRPr>
            </a:p>
          </p:txBody>
        </p:sp>
        <p:sp>
          <p:nvSpPr>
            <p:cNvPr id="33826" name="AutoShape 34"/>
            <p:cNvSpPr/>
            <p:nvPr/>
          </p:nvSpPr>
          <p:spPr bwMode="auto">
            <a:xfrm>
              <a:off x="5507" y="5911"/>
              <a:ext cx="221" cy="22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5"/>
            </a:solidFill>
            <a:ln w="25400" cap="flat" cmpd="sng">
              <a:solidFill>
                <a:srgbClr val="000000">
                  <a:alpha val="0"/>
                </a:srgbClr>
              </a:solidFill>
              <a:prstDash val="solid"/>
              <a:miter lim="0"/>
            </a:ln>
            <a:effectLst/>
          </p:spPr>
          <p:txBody>
            <a:bodyPr lIns="0" tIns="0" rIns="0" bIns="0" anchor="ctr"/>
            <a:p>
              <a:pPr defTabSz="190500">
                <a:lnSpc>
                  <a:spcPct val="120000"/>
                </a:lnSpc>
                <a:defRPr/>
              </a:pPr>
              <a:endParaRPr lang="es-ES" sz="900" dirty="0">
                <a:solidFill>
                  <a:schemeClr val="bg1">
                    <a:lumMod val="65000"/>
                  </a:schemeClr>
                </a:solidFill>
                <a:effectLst>
                  <a:outerShdw blurRad="38100" dist="38100" dir="2700000" algn="tl">
                    <a:srgbClr val="000000"/>
                  </a:outerShdw>
                </a:effectLst>
                <a:cs typeface="+mn-ea"/>
                <a:sym typeface="+mn-lt"/>
              </a:endParaRPr>
            </a:p>
          </p:txBody>
        </p:sp>
        <p:sp>
          <p:nvSpPr>
            <p:cNvPr id="33829" name="AutoShape 37"/>
            <p:cNvSpPr/>
            <p:nvPr/>
          </p:nvSpPr>
          <p:spPr bwMode="auto">
            <a:xfrm>
              <a:off x="4784" y="7523"/>
              <a:ext cx="221" cy="22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4"/>
            </a:solidFill>
            <a:ln w="25400" cap="flat" cmpd="sng">
              <a:solidFill>
                <a:srgbClr val="000000">
                  <a:alpha val="0"/>
                </a:srgbClr>
              </a:solidFill>
              <a:prstDash val="solid"/>
              <a:miter lim="0"/>
            </a:ln>
            <a:effectLst/>
          </p:spPr>
          <p:txBody>
            <a:bodyPr lIns="0" tIns="0" rIns="0" bIns="0" anchor="ctr"/>
            <a:p>
              <a:pPr defTabSz="190500">
                <a:lnSpc>
                  <a:spcPct val="120000"/>
                </a:lnSpc>
                <a:defRPr/>
              </a:pPr>
              <a:endParaRPr lang="es-ES" sz="1300" dirty="0">
                <a:solidFill>
                  <a:srgbClr val="F1F2F1"/>
                </a:solidFill>
                <a:effectLst>
                  <a:outerShdw blurRad="38100" dist="38100" dir="2700000" algn="tl">
                    <a:srgbClr val="000000"/>
                  </a:outerShdw>
                </a:effectLst>
                <a:cs typeface="+mn-ea"/>
                <a:sym typeface="+mn-lt"/>
              </a:endParaRPr>
            </a:p>
          </p:txBody>
        </p:sp>
        <p:sp>
          <p:nvSpPr>
            <p:cNvPr id="33832" name="AutoShape 40"/>
            <p:cNvSpPr/>
            <p:nvPr/>
          </p:nvSpPr>
          <p:spPr bwMode="auto">
            <a:xfrm>
              <a:off x="820" y="7587"/>
              <a:ext cx="221" cy="22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3"/>
            </a:solidFill>
            <a:ln w="25400" cap="flat" cmpd="sng">
              <a:solidFill>
                <a:srgbClr val="000000">
                  <a:alpha val="0"/>
                </a:srgbClr>
              </a:solidFill>
              <a:prstDash val="solid"/>
              <a:miter lim="0"/>
            </a:ln>
            <a:effectLst/>
          </p:spPr>
          <p:txBody>
            <a:bodyPr lIns="0" tIns="0" rIns="0" bIns="0" anchor="ctr"/>
            <a:p>
              <a:pPr defTabSz="190500">
                <a:lnSpc>
                  <a:spcPct val="120000"/>
                </a:lnSpc>
                <a:defRPr/>
              </a:pPr>
              <a:endParaRPr lang="es-ES" sz="900" dirty="0">
                <a:solidFill>
                  <a:schemeClr val="bg1">
                    <a:lumMod val="65000"/>
                  </a:schemeClr>
                </a:solidFill>
                <a:effectLst>
                  <a:outerShdw blurRad="38100" dist="38100" dir="2700000" algn="tl">
                    <a:srgbClr val="000000"/>
                  </a:outerShdw>
                </a:effectLst>
                <a:cs typeface="+mn-ea"/>
                <a:sym typeface="+mn-lt"/>
              </a:endParaRPr>
            </a:p>
          </p:txBody>
        </p:sp>
        <p:sp>
          <p:nvSpPr>
            <p:cNvPr id="33835" name="AutoShape 43"/>
            <p:cNvSpPr/>
            <p:nvPr/>
          </p:nvSpPr>
          <p:spPr bwMode="auto">
            <a:xfrm>
              <a:off x="172" y="5967"/>
              <a:ext cx="221" cy="22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2"/>
            </a:solidFill>
            <a:ln w="25400" cap="flat" cmpd="sng">
              <a:solidFill>
                <a:srgbClr val="000000">
                  <a:alpha val="0"/>
                </a:srgbClr>
              </a:solidFill>
              <a:prstDash val="solid"/>
              <a:miter lim="0"/>
            </a:ln>
            <a:effectLst/>
          </p:spPr>
          <p:txBody>
            <a:bodyPr lIns="0" tIns="0" rIns="0" bIns="0" anchor="ctr"/>
            <a:p>
              <a:pPr defTabSz="190500">
                <a:lnSpc>
                  <a:spcPct val="120000"/>
                </a:lnSpc>
                <a:defRPr/>
              </a:pPr>
              <a:endParaRPr lang="es-ES" sz="900" dirty="0">
                <a:solidFill>
                  <a:schemeClr val="bg1">
                    <a:lumMod val="65000"/>
                  </a:schemeClr>
                </a:solidFill>
                <a:effectLst>
                  <a:outerShdw blurRad="38100" dist="38100" dir="2700000" algn="tl">
                    <a:srgbClr val="000000"/>
                  </a:outerShdw>
                </a:effectLst>
                <a:cs typeface="+mn-ea"/>
                <a:sym typeface="+mn-lt"/>
              </a:endParaRPr>
            </a:p>
          </p:txBody>
        </p:sp>
        <p:sp>
          <p:nvSpPr>
            <p:cNvPr id="33838" name="AutoShape 46"/>
            <p:cNvSpPr/>
            <p:nvPr/>
          </p:nvSpPr>
          <p:spPr bwMode="auto">
            <a:xfrm>
              <a:off x="825" y="4342"/>
              <a:ext cx="221" cy="22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1"/>
            </a:solidFill>
            <a:ln w="25400" cap="flat" cmpd="sng">
              <a:solidFill>
                <a:srgbClr val="000000">
                  <a:alpha val="0"/>
                </a:srgbClr>
              </a:solidFill>
              <a:prstDash val="solid"/>
              <a:miter lim="0"/>
            </a:ln>
            <a:effectLst/>
          </p:spPr>
          <p:txBody>
            <a:bodyPr lIns="0" tIns="0" rIns="0" bIns="0" anchor="ctr"/>
            <a:p>
              <a:pPr defTabSz="190500">
                <a:lnSpc>
                  <a:spcPct val="120000"/>
                </a:lnSpc>
                <a:defRPr/>
              </a:pPr>
              <a:endParaRPr lang="es-ES" sz="900" dirty="0">
                <a:solidFill>
                  <a:schemeClr val="bg1">
                    <a:lumMod val="65000"/>
                  </a:schemeClr>
                </a:solidFill>
                <a:effectLst>
                  <a:outerShdw blurRad="38100" dist="38100" dir="2700000" algn="tl">
                    <a:srgbClr val="000000"/>
                  </a:outerShdw>
                </a:effectLst>
                <a:cs typeface="+mn-ea"/>
                <a:sym typeface="+mn-lt"/>
              </a:endParaRPr>
            </a:p>
          </p:txBody>
        </p:sp>
      </p:grpSp>
      <p:sp>
        <p:nvSpPr>
          <p:cNvPr id="9" name="文本框 8"/>
          <p:cNvSpPr txBox="1"/>
          <p:nvPr/>
        </p:nvSpPr>
        <p:spPr>
          <a:xfrm>
            <a:off x="5435600" y="195580"/>
            <a:ext cx="8424545" cy="521970"/>
          </a:xfrm>
          <a:prstGeom prst="rect">
            <a:avLst/>
          </a:prstGeom>
          <a:noFill/>
        </p:spPr>
        <p:txBody>
          <a:bodyPr wrap="square" rtlCol="0" anchor="t">
            <a:spAutoFit/>
          </a:bodyPr>
          <a:p>
            <a:pPr marL="0" lvl="1" algn="l">
              <a:buClrTx/>
              <a:buSzTx/>
              <a:buFontTx/>
            </a:pPr>
            <a:r>
              <a:rPr lang="zh-CN" altLang="en-US" sz="2800" b="1" dirty="0">
                <a:solidFill>
                  <a:schemeClr val="accent1"/>
                </a:solidFill>
                <a:cs typeface="+mn-ea"/>
              </a:rPr>
              <a:t>Versatile Diffusion</a:t>
            </a:r>
            <a:endParaRPr lang="zh-CN" altLang="en-US" sz="2800" b="1" dirty="0">
              <a:solidFill>
                <a:schemeClr val="accent1"/>
              </a:solidFill>
              <a:cs typeface="+mn-ea"/>
            </a:endParaRPr>
          </a:p>
        </p:txBody>
      </p:sp>
      <p:pic>
        <p:nvPicPr>
          <p:cNvPr id="11" name="图片 10"/>
          <p:cNvPicPr>
            <a:picLocks noChangeAspect="1"/>
          </p:cNvPicPr>
          <p:nvPr/>
        </p:nvPicPr>
        <p:blipFill>
          <a:blip r:embed="rId1"/>
          <a:stretch>
            <a:fillRect/>
          </a:stretch>
        </p:blipFill>
        <p:spPr>
          <a:xfrm>
            <a:off x="44450" y="71120"/>
            <a:ext cx="5271770" cy="2445385"/>
          </a:xfrm>
          <a:prstGeom prst="rect">
            <a:avLst/>
          </a:prstGeom>
        </p:spPr>
      </p:pic>
      <p:pic>
        <p:nvPicPr>
          <p:cNvPr id="13" name="图片 12"/>
          <p:cNvPicPr>
            <a:picLocks noChangeAspect="1"/>
          </p:cNvPicPr>
          <p:nvPr/>
        </p:nvPicPr>
        <p:blipFill>
          <a:blip r:embed="rId2"/>
          <a:stretch>
            <a:fillRect/>
          </a:stretch>
        </p:blipFill>
        <p:spPr>
          <a:xfrm>
            <a:off x="4000500" y="2499995"/>
            <a:ext cx="4861560" cy="2635250"/>
          </a:xfrm>
          <a:prstGeom prst="rect">
            <a:avLst/>
          </a:prstGeom>
        </p:spPr>
      </p:pic>
    </p:spTree>
  </p:cSld>
  <p:clrMapOvr>
    <a:masterClrMapping/>
  </p:clrMapOvr>
  <p:transition spd="med">
    <p:rand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41300" y="232410"/>
            <a:ext cx="8424545" cy="521970"/>
          </a:xfrm>
          <a:prstGeom prst="rect">
            <a:avLst/>
          </a:prstGeom>
          <a:noFill/>
        </p:spPr>
        <p:txBody>
          <a:bodyPr wrap="square" rtlCol="0" anchor="t">
            <a:spAutoFit/>
          </a:bodyPr>
          <a:p>
            <a:pPr marL="0" lvl="1" algn="l">
              <a:buClrTx/>
              <a:buSzTx/>
              <a:buFontTx/>
            </a:pPr>
            <a:r>
              <a:rPr lang="zh-CN" altLang="en-US" sz="2800" b="1" dirty="0">
                <a:solidFill>
                  <a:schemeClr val="accent1"/>
                </a:solidFill>
                <a:cs typeface="+mn-ea"/>
              </a:rPr>
              <a:t>Neuralink</a:t>
            </a:r>
            <a:endParaRPr lang="zh-CN" altLang="en-US" sz="2800" b="1" dirty="0">
              <a:solidFill>
                <a:schemeClr val="accent1"/>
              </a:solidFill>
              <a:cs typeface="+mn-ea"/>
            </a:endParaRPr>
          </a:p>
        </p:txBody>
      </p:sp>
      <p:grpSp>
        <p:nvGrpSpPr>
          <p:cNvPr id="5" name="Group 3290"/>
          <p:cNvGrpSpPr/>
          <p:nvPr/>
        </p:nvGrpSpPr>
        <p:grpSpPr>
          <a:xfrm>
            <a:off x="-707280" y="946019"/>
            <a:ext cx="3924932" cy="3751254"/>
            <a:chOff x="0" y="0"/>
            <a:chExt cx="10467060" cy="10003343"/>
          </a:xfrm>
        </p:grpSpPr>
        <p:sp>
          <p:nvSpPr>
            <p:cNvPr id="3259" name="Shape 3259"/>
            <p:cNvSpPr/>
            <p:nvPr/>
          </p:nvSpPr>
          <p:spPr>
            <a:xfrm>
              <a:off x="6065230" y="6821586"/>
              <a:ext cx="4381730" cy="1143872"/>
            </a:xfrm>
            <a:custGeom>
              <a:avLst/>
              <a:gdLst/>
              <a:ahLst/>
              <a:cxnLst>
                <a:cxn ang="0">
                  <a:pos x="wd2" y="hd2"/>
                </a:cxn>
                <a:cxn ang="5400000">
                  <a:pos x="wd2" y="hd2"/>
                </a:cxn>
                <a:cxn ang="10800000">
                  <a:pos x="wd2" y="hd2"/>
                </a:cxn>
                <a:cxn ang="16200000">
                  <a:pos x="wd2" y="hd2"/>
                </a:cxn>
              </a:cxnLst>
              <a:rect l="0" t="0" r="r" b="b"/>
              <a:pathLst>
                <a:path w="21600" h="21600" extrusionOk="0">
                  <a:moveTo>
                    <a:pt x="48" y="0"/>
                  </a:moveTo>
                  <a:lnTo>
                    <a:pt x="17063" y="0"/>
                  </a:lnTo>
                  <a:lnTo>
                    <a:pt x="21600" y="10796"/>
                  </a:lnTo>
                  <a:lnTo>
                    <a:pt x="17174" y="21600"/>
                  </a:lnTo>
                  <a:lnTo>
                    <a:pt x="0" y="21600"/>
                  </a:lnTo>
                  <a:lnTo>
                    <a:pt x="48" y="0"/>
                  </a:lnTo>
                  <a:close/>
                </a:path>
              </a:pathLst>
            </a:custGeom>
            <a:solidFill>
              <a:srgbClr val="ECAE7E"/>
            </a:solidFill>
            <a:ln w="25400" cap="flat">
              <a:noFill/>
              <a:prstDash val="solid"/>
              <a:miter lim="400000"/>
            </a:ln>
            <a:effectLst/>
          </p:spPr>
          <p:txBody>
            <a:bodyPr wrap="square" lIns="0" tIns="0" rIns="0" bIns="0" numCol="1" anchor="ctr">
              <a:noAutofit/>
            </a:bodyPr>
            <a:p>
              <a:pPr lvl="0">
                <a:lnSpc>
                  <a:spcPct val="120000"/>
                </a:lnSpc>
                <a:defRPr sz="3600">
                  <a:solidFill>
                    <a:srgbClr val="FFFFFF"/>
                  </a:solidFill>
                </a:defRPr>
              </a:pPr>
              <a:endParaRPr sz="1300" dirty="0">
                <a:cs typeface="+mn-ea"/>
                <a:sym typeface="+mn-lt"/>
              </a:endParaRPr>
            </a:p>
          </p:txBody>
        </p:sp>
        <p:sp>
          <p:nvSpPr>
            <p:cNvPr id="3260" name="Shape 3260"/>
            <p:cNvSpPr/>
            <p:nvPr/>
          </p:nvSpPr>
          <p:spPr>
            <a:xfrm>
              <a:off x="6085331" y="5620846"/>
              <a:ext cx="4381729" cy="1209025"/>
            </a:xfrm>
            <a:custGeom>
              <a:avLst/>
              <a:gdLst/>
              <a:ahLst/>
              <a:cxnLst>
                <a:cxn ang="0">
                  <a:pos x="wd2" y="hd2"/>
                </a:cxn>
                <a:cxn ang="5400000">
                  <a:pos x="wd2" y="hd2"/>
                </a:cxn>
                <a:cxn ang="10800000">
                  <a:pos x="wd2" y="hd2"/>
                </a:cxn>
                <a:cxn ang="16200000">
                  <a:pos x="wd2" y="hd2"/>
                </a:cxn>
              </a:cxnLst>
              <a:rect l="0" t="0" r="r" b="b"/>
              <a:pathLst>
                <a:path w="21600" h="21600" extrusionOk="0">
                  <a:moveTo>
                    <a:pt x="48" y="0"/>
                  </a:moveTo>
                  <a:lnTo>
                    <a:pt x="17063" y="0"/>
                  </a:lnTo>
                  <a:lnTo>
                    <a:pt x="21600" y="10796"/>
                  </a:lnTo>
                  <a:lnTo>
                    <a:pt x="17174" y="21600"/>
                  </a:lnTo>
                  <a:lnTo>
                    <a:pt x="0" y="21600"/>
                  </a:lnTo>
                  <a:lnTo>
                    <a:pt x="48" y="0"/>
                  </a:lnTo>
                  <a:close/>
                </a:path>
              </a:pathLst>
            </a:custGeom>
            <a:solidFill>
              <a:srgbClr val="ECAE7E"/>
            </a:solidFill>
            <a:ln w="25400" cap="flat">
              <a:noFill/>
              <a:prstDash val="solid"/>
              <a:miter lim="400000"/>
            </a:ln>
            <a:effectLst/>
          </p:spPr>
          <p:txBody>
            <a:bodyPr wrap="square" lIns="0" tIns="0" rIns="0" bIns="0" numCol="1" anchor="ctr">
              <a:noAutofit/>
            </a:bodyPr>
            <a:p>
              <a:pPr lvl="0">
                <a:lnSpc>
                  <a:spcPct val="120000"/>
                </a:lnSpc>
                <a:defRPr sz="3600">
                  <a:solidFill>
                    <a:srgbClr val="FFFFFF"/>
                  </a:solidFill>
                </a:defRPr>
              </a:pPr>
              <a:endParaRPr sz="1300" dirty="0">
                <a:cs typeface="+mn-ea"/>
                <a:sym typeface="+mn-lt"/>
              </a:endParaRPr>
            </a:p>
          </p:txBody>
        </p:sp>
        <p:sp>
          <p:nvSpPr>
            <p:cNvPr id="3261" name="Shape 3261"/>
            <p:cNvSpPr/>
            <p:nvPr/>
          </p:nvSpPr>
          <p:spPr>
            <a:xfrm>
              <a:off x="6085325" y="4401350"/>
              <a:ext cx="4381729" cy="1209026"/>
            </a:xfrm>
            <a:custGeom>
              <a:avLst/>
              <a:gdLst/>
              <a:ahLst/>
              <a:cxnLst>
                <a:cxn ang="0">
                  <a:pos x="wd2" y="hd2"/>
                </a:cxn>
                <a:cxn ang="5400000">
                  <a:pos x="wd2" y="hd2"/>
                </a:cxn>
                <a:cxn ang="10800000">
                  <a:pos x="wd2" y="hd2"/>
                </a:cxn>
                <a:cxn ang="16200000">
                  <a:pos x="wd2" y="hd2"/>
                </a:cxn>
              </a:cxnLst>
              <a:rect l="0" t="0" r="r" b="b"/>
              <a:pathLst>
                <a:path w="21600" h="21600" extrusionOk="0">
                  <a:moveTo>
                    <a:pt x="48" y="0"/>
                  </a:moveTo>
                  <a:lnTo>
                    <a:pt x="17063" y="0"/>
                  </a:lnTo>
                  <a:lnTo>
                    <a:pt x="21600" y="10796"/>
                  </a:lnTo>
                  <a:lnTo>
                    <a:pt x="17174" y="21600"/>
                  </a:lnTo>
                  <a:lnTo>
                    <a:pt x="0" y="21600"/>
                  </a:lnTo>
                  <a:lnTo>
                    <a:pt x="48" y="0"/>
                  </a:lnTo>
                  <a:close/>
                </a:path>
              </a:pathLst>
            </a:custGeom>
            <a:solidFill>
              <a:srgbClr val="ECAE7E"/>
            </a:solidFill>
            <a:ln w="25400" cap="flat">
              <a:noFill/>
              <a:prstDash val="solid"/>
              <a:miter lim="400000"/>
            </a:ln>
            <a:effectLst/>
          </p:spPr>
          <p:txBody>
            <a:bodyPr wrap="square" lIns="0" tIns="0" rIns="0" bIns="0" numCol="1" anchor="ctr">
              <a:noAutofit/>
            </a:bodyPr>
            <a:p>
              <a:pPr lvl="0">
                <a:lnSpc>
                  <a:spcPct val="120000"/>
                </a:lnSpc>
                <a:defRPr sz="3600">
                  <a:solidFill>
                    <a:srgbClr val="FFFFFF"/>
                  </a:solidFill>
                </a:defRPr>
              </a:pPr>
              <a:endParaRPr sz="1300" dirty="0">
                <a:cs typeface="+mn-ea"/>
                <a:sym typeface="+mn-lt"/>
              </a:endParaRPr>
            </a:p>
          </p:txBody>
        </p:sp>
        <p:sp>
          <p:nvSpPr>
            <p:cNvPr id="3262" name="Shape 3262"/>
            <p:cNvSpPr/>
            <p:nvPr/>
          </p:nvSpPr>
          <p:spPr>
            <a:xfrm>
              <a:off x="6067213" y="4386181"/>
              <a:ext cx="3478230" cy="1205720"/>
            </a:xfrm>
            <a:prstGeom prst="rect">
              <a:avLst/>
            </a:prstGeom>
            <a:solidFill>
              <a:schemeClr val="accent3"/>
            </a:solidFill>
            <a:ln w="12700" cap="flat">
              <a:noFill/>
              <a:miter lim="400000"/>
            </a:ln>
            <a:effectLst/>
          </p:spPr>
          <p:txBody>
            <a:bodyPr wrap="square" lIns="0" tIns="0" rIns="0" bIns="0" numCol="1" anchor="ctr">
              <a:noAutofit/>
            </a:bodyPr>
            <a:p>
              <a:pPr lvl="0">
                <a:lnSpc>
                  <a:spcPct val="120000"/>
                </a:lnSpc>
                <a:defRPr sz="3600">
                  <a:solidFill>
                    <a:srgbClr val="FFFFFF"/>
                  </a:solidFill>
                </a:defRPr>
              </a:pPr>
              <a:endParaRPr sz="1300" dirty="0">
                <a:cs typeface="+mn-ea"/>
                <a:sym typeface="+mn-lt"/>
              </a:endParaRPr>
            </a:p>
          </p:txBody>
        </p:sp>
        <p:sp>
          <p:nvSpPr>
            <p:cNvPr id="3263" name="Shape 3263"/>
            <p:cNvSpPr/>
            <p:nvPr/>
          </p:nvSpPr>
          <p:spPr>
            <a:xfrm>
              <a:off x="6085325" y="3173320"/>
              <a:ext cx="4381729" cy="1209025"/>
            </a:xfrm>
            <a:custGeom>
              <a:avLst/>
              <a:gdLst/>
              <a:ahLst/>
              <a:cxnLst>
                <a:cxn ang="0">
                  <a:pos x="wd2" y="hd2"/>
                </a:cxn>
                <a:cxn ang="5400000">
                  <a:pos x="wd2" y="hd2"/>
                </a:cxn>
                <a:cxn ang="10800000">
                  <a:pos x="wd2" y="hd2"/>
                </a:cxn>
                <a:cxn ang="16200000">
                  <a:pos x="wd2" y="hd2"/>
                </a:cxn>
              </a:cxnLst>
              <a:rect l="0" t="0" r="r" b="b"/>
              <a:pathLst>
                <a:path w="21600" h="21600" extrusionOk="0">
                  <a:moveTo>
                    <a:pt x="48" y="0"/>
                  </a:moveTo>
                  <a:lnTo>
                    <a:pt x="17063" y="0"/>
                  </a:lnTo>
                  <a:lnTo>
                    <a:pt x="21600" y="10796"/>
                  </a:lnTo>
                  <a:lnTo>
                    <a:pt x="17174" y="21600"/>
                  </a:lnTo>
                  <a:lnTo>
                    <a:pt x="0" y="21600"/>
                  </a:lnTo>
                  <a:lnTo>
                    <a:pt x="48" y="0"/>
                  </a:lnTo>
                  <a:close/>
                </a:path>
              </a:pathLst>
            </a:custGeom>
            <a:solidFill>
              <a:srgbClr val="ECAE7E"/>
            </a:solidFill>
            <a:ln w="25400" cap="flat">
              <a:noFill/>
              <a:prstDash val="solid"/>
              <a:miter lim="400000"/>
            </a:ln>
            <a:effectLst/>
          </p:spPr>
          <p:txBody>
            <a:bodyPr wrap="square" lIns="0" tIns="0" rIns="0" bIns="0" numCol="1" anchor="ctr">
              <a:noAutofit/>
            </a:bodyPr>
            <a:p>
              <a:pPr lvl="0">
                <a:lnSpc>
                  <a:spcPct val="120000"/>
                </a:lnSpc>
                <a:defRPr sz="3600">
                  <a:solidFill>
                    <a:srgbClr val="FFFFFF"/>
                  </a:solidFill>
                </a:defRPr>
              </a:pPr>
              <a:endParaRPr sz="1300" dirty="0">
                <a:cs typeface="+mn-ea"/>
                <a:sym typeface="+mn-lt"/>
              </a:endParaRPr>
            </a:p>
          </p:txBody>
        </p:sp>
        <p:sp>
          <p:nvSpPr>
            <p:cNvPr id="3264" name="Shape 3264"/>
            <p:cNvSpPr/>
            <p:nvPr/>
          </p:nvSpPr>
          <p:spPr>
            <a:xfrm>
              <a:off x="6082670" y="1951919"/>
              <a:ext cx="4381729" cy="1209025"/>
            </a:xfrm>
            <a:custGeom>
              <a:avLst/>
              <a:gdLst/>
              <a:ahLst/>
              <a:cxnLst>
                <a:cxn ang="0">
                  <a:pos x="wd2" y="hd2"/>
                </a:cxn>
                <a:cxn ang="5400000">
                  <a:pos x="wd2" y="hd2"/>
                </a:cxn>
                <a:cxn ang="10800000">
                  <a:pos x="wd2" y="hd2"/>
                </a:cxn>
                <a:cxn ang="16200000">
                  <a:pos x="wd2" y="hd2"/>
                </a:cxn>
              </a:cxnLst>
              <a:rect l="0" t="0" r="r" b="b"/>
              <a:pathLst>
                <a:path w="21600" h="21600" extrusionOk="0">
                  <a:moveTo>
                    <a:pt x="48" y="0"/>
                  </a:moveTo>
                  <a:lnTo>
                    <a:pt x="17063" y="0"/>
                  </a:lnTo>
                  <a:lnTo>
                    <a:pt x="21600" y="10796"/>
                  </a:lnTo>
                  <a:lnTo>
                    <a:pt x="17174" y="21600"/>
                  </a:lnTo>
                  <a:lnTo>
                    <a:pt x="0" y="21600"/>
                  </a:lnTo>
                  <a:lnTo>
                    <a:pt x="48" y="0"/>
                  </a:lnTo>
                  <a:close/>
                </a:path>
              </a:pathLst>
            </a:custGeom>
            <a:solidFill>
              <a:srgbClr val="ECAE7E"/>
            </a:solidFill>
            <a:ln w="25400" cap="flat">
              <a:noFill/>
              <a:prstDash val="solid"/>
              <a:miter lim="400000"/>
            </a:ln>
            <a:effectLst/>
          </p:spPr>
          <p:txBody>
            <a:bodyPr wrap="square" lIns="0" tIns="0" rIns="0" bIns="0" numCol="1" anchor="ctr">
              <a:noAutofit/>
            </a:bodyPr>
            <a:p>
              <a:pPr lvl="0">
                <a:lnSpc>
                  <a:spcPct val="120000"/>
                </a:lnSpc>
                <a:defRPr sz="3600">
                  <a:solidFill>
                    <a:srgbClr val="FFFFFF"/>
                  </a:solidFill>
                </a:defRPr>
              </a:pPr>
              <a:endParaRPr sz="1300" dirty="0">
                <a:cs typeface="+mn-ea"/>
                <a:sym typeface="+mn-lt"/>
              </a:endParaRPr>
            </a:p>
          </p:txBody>
        </p:sp>
        <p:pic>
          <p:nvPicPr>
            <p:cNvPr id="3265" name="image2.png"/>
            <p:cNvPicPr/>
            <p:nvPr/>
          </p:nvPicPr>
          <p:blipFill>
            <a:blip r:embed="rId1" cstate="screen"/>
            <a:stretch>
              <a:fillRect/>
            </a:stretch>
          </p:blipFill>
          <p:spPr>
            <a:xfrm>
              <a:off x="0" y="0"/>
              <a:ext cx="7991742" cy="10003343"/>
            </a:xfrm>
            <a:prstGeom prst="rect">
              <a:avLst/>
            </a:prstGeom>
            <a:ln w="12700" cap="flat">
              <a:noFill/>
              <a:miter lim="400000"/>
              <a:headEnd/>
              <a:tailEnd/>
            </a:ln>
            <a:effectLst/>
          </p:spPr>
        </p:pic>
        <p:sp>
          <p:nvSpPr>
            <p:cNvPr id="3266" name="Shape 3266"/>
            <p:cNvSpPr/>
            <p:nvPr/>
          </p:nvSpPr>
          <p:spPr>
            <a:xfrm>
              <a:off x="2387685" y="1991672"/>
              <a:ext cx="3377551" cy="1205719"/>
            </a:xfrm>
            <a:prstGeom prst="rect">
              <a:avLst/>
            </a:prstGeom>
            <a:solidFill>
              <a:schemeClr val="accent1"/>
            </a:solidFill>
            <a:ln w="12700" cap="flat">
              <a:noFill/>
              <a:miter lim="400000"/>
            </a:ln>
            <a:effectLst/>
          </p:spPr>
          <p:txBody>
            <a:bodyPr wrap="square" lIns="0" tIns="0" rIns="0" bIns="0" numCol="1" anchor="ctr">
              <a:noAutofit/>
            </a:bodyPr>
            <a:p>
              <a:pPr lvl="0">
                <a:lnSpc>
                  <a:spcPct val="120000"/>
                </a:lnSpc>
                <a:defRPr sz="3600">
                  <a:solidFill>
                    <a:srgbClr val="FFFFFF"/>
                  </a:solidFill>
                </a:defRPr>
              </a:pPr>
              <a:endParaRPr sz="1300" dirty="0">
                <a:cs typeface="+mn-ea"/>
                <a:sym typeface="+mn-lt"/>
              </a:endParaRPr>
            </a:p>
          </p:txBody>
        </p:sp>
        <p:sp>
          <p:nvSpPr>
            <p:cNvPr id="3267" name="Shape 3267"/>
            <p:cNvSpPr/>
            <p:nvPr/>
          </p:nvSpPr>
          <p:spPr>
            <a:xfrm>
              <a:off x="2382945" y="3187673"/>
              <a:ext cx="3389692" cy="1205720"/>
            </a:xfrm>
            <a:prstGeom prst="rect">
              <a:avLst/>
            </a:prstGeom>
            <a:solidFill>
              <a:schemeClr val="accent2"/>
            </a:solidFill>
            <a:ln w="12700" cap="flat">
              <a:noFill/>
              <a:miter lim="400000"/>
            </a:ln>
            <a:effectLst/>
          </p:spPr>
          <p:txBody>
            <a:bodyPr wrap="square" lIns="0" tIns="0" rIns="0" bIns="0" numCol="1" anchor="ctr">
              <a:noAutofit/>
            </a:bodyPr>
            <a:p>
              <a:pPr lvl="0">
                <a:lnSpc>
                  <a:spcPct val="120000"/>
                </a:lnSpc>
                <a:defRPr sz="3600">
                  <a:solidFill>
                    <a:srgbClr val="FFFFFF"/>
                  </a:solidFill>
                </a:defRPr>
              </a:pPr>
              <a:endParaRPr sz="1300" dirty="0">
                <a:cs typeface="+mn-ea"/>
                <a:sym typeface="+mn-lt"/>
              </a:endParaRPr>
            </a:p>
          </p:txBody>
        </p:sp>
        <p:sp>
          <p:nvSpPr>
            <p:cNvPr id="3268" name="Shape 3268"/>
            <p:cNvSpPr/>
            <p:nvPr/>
          </p:nvSpPr>
          <p:spPr>
            <a:xfrm>
              <a:off x="2370245" y="4386112"/>
              <a:ext cx="3412431" cy="1205720"/>
            </a:xfrm>
            <a:prstGeom prst="rect">
              <a:avLst/>
            </a:prstGeom>
            <a:solidFill>
              <a:schemeClr val="accent3"/>
            </a:solidFill>
            <a:ln w="12700" cap="flat">
              <a:noFill/>
              <a:miter lim="400000"/>
            </a:ln>
            <a:effectLst/>
          </p:spPr>
          <p:txBody>
            <a:bodyPr wrap="square" lIns="0" tIns="0" rIns="0" bIns="0" numCol="1" anchor="ctr">
              <a:noAutofit/>
            </a:bodyPr>
            <a:p>
              <a:pPr lvl="0">
                <a:lnSpc>
                  <a:spcPct val="120000"/>
                </a:lnSpc>
                <a:defRPr sz="3600">
                  <a:solidFill>
                    <a:srgbClr val="FFFFFF"/>
                  </a:solidFill>
                </a:defRPr>
              </a:pPr>
              <a:endParaRPr sz="1300" dirty="0">
                <a:cs typeface="+mn-ea"/>
                <a:sym typeface="+mn-lt"/>
              </a:endParaRPr>
            </a:p>
          </p:txBody>
        </p:sp>
        <p:sp>
          <p:nvSpPr>
            <p:cNvPr id="3269" name="Shape 3269"/>
            <p:cNvSpPr/>
            <p:nvPr/>
          </p:nvSpPr>
          <p:spPr>
            <a:xfrm>
              <a:off x="2374985" y="5555778"/>
              <a:ext cx="3402951" cy="1205720"/>
            </a:xfrm>
            <a:prstGeom prst="rect">
              <a:avLst/>
            </a:prstGeom>
            <a:solidFill>
              <a:schemeClr val="accent4"/>
            </a:solidFill>
            <a:ln w="12700" cap="flat">
              <a:noFill/>
              <a:miter lim="400000"/>
            </a:ln>
            <a:effectLst/>
          </p:spPr>
          <p:txBody>
            <a:bodyPr wrap="square" lIns="0" tIns="0" rIns="0" bIns="0" numCol="1" anchor="ctr">
              <a:noAutofit/>
            </a:bodyPr>
            <a:p>
              <a:pPr lvl="0">
                <a:lnSpc>
                  <a:spcPct val="120000"/>
                </a:lnSpc>
                <a:defRPr sz="3600">
                  <a:solidFill>
                    <a:srgbClr val="FFFFFF"/>
                  </a:solidFill>
                </a:defRPr>
              </a:pPr>
              <a:endParaRPr sz="1300" dirty="0">
                <a:cs typeface="+mn-ea"/>
                <a:sym typeface="+mn-lt"/>
              </a:endParaRPr>
            </a:p>
          </p:txBody>
        </p:sp>
        <p:sp>
          <p:nvSpPr>
            <p:cNvPr id="3270" name="Shape 3270"/>
            <p:cNvSpPr/>
            <p:nvPr/>
          </p:nvSpPr>
          <p:spPr>
            <a:xfrm>
              <a:off x="2374985" y="6759738"/>
              <a:ext cx="3397652" cy="1205720"/>
            </a:xfrm>
            <a:prstGeom prst="rect">
              <a:avLst/>
            </a:prstGeom>
            <a:solidFill>
              <a:schemeClr val="accent5"/>
            </a:solidFill>
            <a:ln w="12700" cap="flat">
              <a:noFill/>
              <a:miter lim="400000"/>
            </a:ln>
            <a:effectLst/>
          </p:spPr>
          <p:txBody>
            <a:bodyPr wrap="square" lIns="0" tIns="0" rIns="0" bIns="0" numCol="1" anchor="ctr">
              <a:noAutofit/>
            </a:bodyPr>
            <a:p>
              <a:pPr lvl="0">
                <a:lnSpc>
                  <a:spcPct val="120000"/>
                </a:lnSpc>
                <a:defRPr sz="3600">
                  <a:solidFill>
                    <a:srgbClr val="FFFFFF"/>
                  </a:solidFill>
                </a:defRPr>
              </a:pPr>
              <a:endParaRPr sz="1300" dirty="0">
                <a:cs typeface="+mn-ea"/>
                <a:sym typeface="+mn-lt"/>
              </a:endParaRPr>
            </a:p>
          </p:txBody>
        </p:sp>
        <p:sp>
          <p:nvSpPr>
            <p:cNvPr id="3276" name="Shape 3276"/>
            <p:cNvSpPr/>
            <p:nvPr/>
          </p:nvSpPr>
          <p:spPr>
            <a:xfrm>
              <a:off x="6064558" y="1940941"/>
              <a:ext cx="3478231" cy="1205720"/>
            </a:xfrm>
            <a:prstGeom prst="rect">
              <a:avLst/>
            </a:prstGeom>
            <a:solidFill>
              <a:schemeClr val="accent1"/>
            </a:solidFill>
            <a:ln w="12700" cap="flat">
              <a:noFill/>
              <a:miter lim="400000"/>
            </a:ln>
            <a:effectLst/>
          </p:spPr>
          <p:txBody>
            <a:bodyPr wrap="square" lIns="0" tIns="0" rIns="0" bIns="0" numCol="1" anchor="ctr">
              <a:noAutofit/>
            </a:bodyPr>
            <a:p>
              <a:pPr lvl="0">
                <a:lnSpc>
                  <a:spcPct val="120000"/>
                </a:lnSpc>
                <a:defRPr sz="3600">
                  <a:solidFill>
                    <a:srgbClr val="FFFFFF"/>
                  </a:solidFill>
                </a:defRPr>
              </a:pPr>
              <a:endParaRPr sz="1300" dirty="0">
                <a:cs typeface="+mn-ea"/>
                <a:sym typeface="+mn-lt"/>
              </a:endParaRPr>
            </a:p>
          </p:txBody>
        </p:sp>
        <p:sp>
          <p:nvSpPr>
            <p:cNvPr id="3277" name="Shape 3277"/>
            <p:cNvSpPr/>
            <p:nvPr/>
          </p:nvSpPr>
          <p:spPr>
            <a:xfrm>
              <a:off x="6067213" y="3162342"/>
              <a:ext cx="3478230" cy="1205720"/>
            </a:xfrm>
            <a:prstGeom prst="rect">
              <a:avLst/>
            </a:prstGeom>
            <a:solidFill>
              <a:schemeClr val="accent2"/>
            </a:solidFill>
            <a:ln w="12700" cap="flat">
              <a:noFill/>
              <a:miter lim="400000"/>
            </a:ln>
            <a:effectLst/>
          </p:spPr>
          <p:txBody>
            <a:bodyPr wrap="square" lIns="0" tIns="0" rIns="0" bIns="0" numCol="1" anchor="ctr">
              <a:noAutofit/>
            </a:bodyPr>
            <a:p>
              <a:pPr lvl="0">
                <a:lnSpc>
                  <a:spcPct val="120000"/>
                </a:lnSpc>
                <a:defRPr sz="3600">
                  <a:solidFill>
                    <a:srgbClr val="FFFFFF"/>
                  </a:solidFill>
                </a:defRPr>
              </a:pPr>
              <a:endParaRPr sz="1300" dirty="0">
                <a:cs typeface="+mn-ea"/>
                <a:sym typeface="+mn-lt"/>
              </a:endParaRPr>
            </a:p>
          </p:txBody>
        </p:sp>
        <p:sp>
          <p:nvSpPr>
            <p:cNvPr id="3278" name="Shape 3278"/>
            <p:cNvSpPr/>
            <p:nvPr/>
          </p:nvSpPr>
          <p:spPr>
            <a:xfrm>
              <a:off x="6067219" y="5609868"/>
              <a:ext cx="3478230" cy="1205720"/>
            </a:xfrm>
            <a:prstGeom prst="rect">
              <a:avLst/>
            </a:prstGeom>
            <a:solidFill>
              <a:schemeClr val="accent4"/>
            </a:solidFill>
            <a:ln w="12700" cap="flat">
              <a:noFill/>
              <a:miter lim="400000"/>
            </a:ln>
            <a:effectLst/>
          </p:spPr>
          <p:txBody>
            <a:bodyPr wrap="square" lIns="0" tIns="0" rIns="0" bIns="0" numCol="1" anchor="ctr">
              <a:noAutofit/>
            </a:bodyPr>
            <a:p>
              <a:pPr lvl="0">
                <a:lnSpc>
                  <a:spcPct val="120000"/>
                </a:lnSpc>
                <a:defRPr sz="3600">
                  <a:solidFill>
                    <a:srgbClr val="FFFFFF"/>
                  </a:solidFill>
                </a:defRPr>
              </a:pPr>
              <a:endParaRPr sz="1300" dirty="0">
                <a:cs typeface="+mn-ea"/>
                <a:sym typeface="+mn-lt"/>
              </a:endParaRPr>
            </a:p>
          </p:txBody>
        </p:sp>
        <p:sp>
          <p:nvSpPr>
            <p:cNvPr id="3279" name="Shape 3279"/>
            <p:cNvSpPr/>
            <p:nvPr/>
          </p:nvSpPr>
          <p:spPr>
            <a:xfrm>
              <a:off x="6072518" y="6810608"/>
              <a:ext cx="3478229" cy="1205720"/>
            </a:xfrm>
            <a:prstGeom prst="rect">
              <a:avLst/>
            </a:prstGeom>
            <a:solidFill>
              <a:schemeClr val="accent5"/>
            </a:solidFill>
            <a:ln w="12700" cap="flat">
              <a:noFill/>
              <a:miter lim="400000"/>
            </a:ln>
            <a:effectLst/>
          </p:spPr>
          <p:txBody>
            <a:bodyPr wrap="square" lIns="0" tIns="0" rIns="0" bIns="0" numCol="1" anchor="ctr">
              <a:noAutofit/>
            </a:bodyPr>
            <a:p>
              <a:pPr lvl="0">
                <a:lnSpc>
                  <a:spcPct val="120000"/>
                </a:lnSpc>
                <a:defRPr sz="3600">
                  <a:solidFill>
                    <a:srgbClr val="FFFFFF"/>
                  </a:solidFill>
                </a:defRPr>
              </a:pPr>
              <a:endParaRPr sz="1300" dirty="0">
                <a:cs typeface="+mn-ea"/>
                <a:sym typeface="+mn-lt"/>
              </a:endParaRPr>
            </a:p>
          </p:txBody>
        </p:sp>
        <p:sp>
          <p:nvSpPr>
            <p:cNvPr id="3280" name="Shape 3280"/>
            <p:cNvSpPr/>
            <p:nvPr/>
          </p:nvSpPr>
          <p:spPr>
            <a:xfrm>
              <a:off x="10181681" y="2385692"/>
              <a:ext cx="256817" cy="3416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1118"/>
                  </a:lnTo>
                  <a:lnTo>
                    <a:pt x="563" y="21600"/>
                  </a:lnTo>
                  <a:lnTo>
                    <a:pt x="0" y="0"/>
                  </a:lnTo>
                  <a:close/>
                </a:path>
              </a:pathLst>
            </a:custGeom>
            <a:solidFill>
              <a:schemeClr val="tx1"/>
            </a:solidFill>
            <a:ln w="12700" cap="flat">
              <a:noFill/>
              <a:miter lim="400000"/>
            </a:ln>
            <a:effectLst/>
          </p:spPr>
          <p:txBody>
            <a:bodyPr wrap="square" lIns="0" tIns="0" rIns="0" bIns="0" numCol="1" anchor="ctr">
              <a:noAutofit/>
            </a:bodyPr>
            <a:p>
              <a:pPr lvl="0">
                <a:lnSpc>
                  <a:spcPct val="120000"/>
                </a:lnSpc>
                <a:defRPr sz="3600">
                  <a:solidFill>
                    <a:srgbClr val="FFFFFF"/>
                  </a:solidFill>
                </a:defRPr>
              </a:pPr>
              <a:endParaRPr sz="1300" dirty="0">
                <a:cs typeface="+mn-ea"/>
                <a:sym typeface="+mn-lt"/>
              </a:endParaRPr>
            </a:p>
          </p:txBody>
        </p:sp>
        <p:sp>
          <p:nvSpPr>
            <p:cNvPr id="3281" name="Shape 3281"/>
            <p:cNvSpPr/>
            <p:nvPr/>
          </p:nvSpPr>
          <p:spPr>
            <a:xfrm>
              <a:off x="10194381" y="3608243"/>
              <a:ext cx="256817" cy="3416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1118"/>
                  </a:lnTo>
                  <a:lnTo>
                    <a:pt x="563" y="21600"/>
                  </a:lnTo>
                  <a:lnTo>
                    <a:pt x="0" y="0"/>
                  </a:lnTo>
                  <a:close/>
                </a:path>
              </a:pathLst>
            </a:custGeom>
            <a:solidFill>
              <a:schemeClr val="tx1"/>
            </a:solidFill>
            <a:ln w="12700" cap="flat">
              <a:noFill/>
              <a:miter lim="400000"/>
            </a:ln>
            <a:effectLst/>
          </p:spPr>
          <p:txBody>
            <a:bodyPr wrap="square" lIns="0" tIns="0" rIns="0" bIns="0" numCol="1" anchor="ctr">
              <a:noAutofit/>
            </a:bodyPr>
            <a:p>
              <a:pPr lvl="0">
                <a:lnSpc>
                  <a:spcPct val="120000"/>
                </a:lnSpc>
                <a:defRPr sz="3600">
                  <a:solidFill>
                    <a:srgbClr val="FFFFFF"/>
                  </a:solidFill>
                </a:defRPr>
              </a:pPr>
              <a:endParaRPr sz="1300" dirty="0">
                <a:cs typeface="+mn-ea"/>
                <a:sym typeface="+mn-lt"/>
              </a:endParaRPr>
            </a:p>
          </p:txBody>
        </p:sp>
        <p:sp>
          <p:nvSpPr>
            <p:cNvPr id="3282" name="Shape 3282"/>
            <p:cNvSpPr/>
            <p:nvPr/>
          </p:nvSpPr>
          <p:spPr>
            <a:xfrm>
              <a:off x="10181681" y="4833156"/>
              <a:ext cx="256817" cy="3416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1118"/>
                  </a:lnTo>
                  <a:lnTo>
                    <a:pt x="563" y="21600"/>
                  </a:lnTo>
                  <a:lnTo>
                    <a:pt x="0" y="0"/>
                  </a:lnTo>
                  <a:close/>
                </a:path>
              </a:pathLst>
            </a:custGeom>
            <a:solidFill>
              <a:schemeClr val="tx1"/>
            </a:solidFill>
            <a:ln w="12700" cap="flat">
              <a:noFill/>
              <a:miter lim="400000"/>
            </a:ln>
            <a:effectLst/>
          </p:spPr>
          <p:txBody>
            <a:bodyPr wrap="square" lIns="0" tIns="0" rIns="0" bIns="0" numCol="1" anchor="ctr">
              <a:noAutofit/>
            </a:bodyPr>
            <a:p>
              <a:pPr lvl="0">
                <a:lnSpc>
                  <a:spcPct val="120000"/>
                </a:lnSpc>
                <a:defRPr sz="3600">
                  <a:solidFill>
                    <a:srgbClr val="FFFFFF"/>
                  </a:solidFill>
                </a:defRPr>
              </a:pPr>
              <a:endParaRPr sz="1300" dirty="0">
                <a:cs typeface="+mn-ea"/>
                <a:sym typeface="+mn-lt"/>
              </a:endParaRPr>
            </a:p>
          </p:txBody>
        </p:sp>
        <p:sp>
          <p:nvSpPr>
            <p:cNvPr id="3283" name="Shape 3283"/>
            <p:cNvSpPr/>
            <p:nvPr/>
          </p:nvSpPr>
          <p:spPr>
            <a:xfrm>
              <a:off x="10181681" y="6049166"/>
              <a:ext cx="256817" cy="3416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1118"/>
                  </a:lnTo>
                  <a:lnTo>
                    <a:pt x="563" y="21600"/>
                  </a:lnTo>
                  <a:lnTo>
                    <a:pt x="0" y="0"/>
                  </a:lnTo>
                  <a:close/>
                </a:path>
              </a:pathLst>
            </a:custGeom>
            <a:solidFill>
              <a:schemeClr val="tx1"/>
            </a:solidFill>
            <a:ln w="12700" cap="flat">
              <a:noFill/>
              <a:miter lim="400000"/>
            </a:ln>
            <a:effectLst/>
          </p:spPr>
          <p:txBody>
            <a:bodyPr wrap="square" lIns="0" tIns="0" rIns="0" bIns="0" numCol="1" anchor="ctr">
              <a:noAutofit/>
            </a:bodyPr>
            <a:p>
              <a:pPr lvl="0">
                <a:lnSpc>
                  <a:spcPct val="120000"/>
                </a:lnSpc>
                <a:defRPr sz="3600">
                  <a:solidFill>
                    <a:srgbClr val="FFFFFF"/>
                  </a:solidFill>
                </a:defRPr>
              </a:pPr>
              <a:endParaRPr sz="1300" dirty="0">
                <a:cs typeface="+mn-ea"/>
                <a:sym typeface="+mn-lt"/>
              </a:endParaRPr>
            </a:p>
          </p:txBody>
        </p:sp>
        <p:sp>
          <p:nvSpPr>
            <p:cNvPr id="3284" name="Shape 3284"/>
            <p:cNvSpPr/>
            <p:nvPr/>
          </p:nvSpPr>
          <p:spPr>
            <a:xfrm>
              <a:off x="10168982" y="7199887"/>
              <a:ext cx="256816" cy="3416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1118"/>
                  </a:lnTo>
                  <a:lnTo>
                    <a:pt x="563" y="21600"/>
                  </a:lnTo>
                  <a:lnTo>
                    <a:pt x="0" y="0"/>
                  </a:lnTo>
                  <a:close/>
                </a:path>
              </a:pathLst>
            </a:custGeom>
            <a:solidFill>
              <a:schemeClr val="tx1"/>
            </a:solidFill>
            <a:ln w="12700" cap="flat">
              <a:noFill/>
              <a:miter lim="400000"/>
            </a:ln>
            <a:effectLst/>
          </p:spPr>
          <p:txBody>
            <a:bodyPr wrap="square" lIns="0" tIns="0" rIns="0" bIns="0" numCol="1" anchor="ctr">
              <a:noAutofit/>
            </a:bodyPr>
            <a:p>
              <a:pPr lvl="0">
                <a:lnSpc>
                  <a:spcPct val="120000"/>
                </a:lnSpc>
                <a:defRPr sz="3600">
                  <a:solidFill>
                    <a:srgbClr val="FFFFFF"/>
                  </a:solidFill>
                </a:defRPr>
              </a:pPr>
              <a:endParaRPr sz="1300" dirty="0">
                <a:cs typeface="+mn-ea"/>
                <a:sym typeface="+mn-lt"/>
              </a:endParaRPr>
            </a:p>
          </p:txBody>
        </p:sp>
      </p:grpSp>
      <p:pic>
        <p:nvPicPr>
          <p:cNvPr id="14" name="图片 13"/>
          <p:cNvPicPr>
            <a:picLocks noChangeAspect="1"/>
          </p:cNvPicPr>
          <p:nvPr/>
        </p:nvPicPr>
        <p:blipFill>
          <a:blip r:embed="rId2"/>
          <a:stretch>
            <a:fillRect/>
          </a:stretch>
        </p:blipFill>
        <p:spPr>
          <a:xfrm>
            <a:off x="3420110" y="1254760"/>
            <a:ext cx="4924425" cy="3134360"/>
          </a:xfrm>
          <a:prstGeom prst="rect">
            <a:avLst/>
          </a:prstGeom>
        </p:spPr>
      </p:pic>
      <p:sp>
        <p:nvSpPr>
          <p:cNvPr id="15" name="文本框 14"/>
          <p:cNvSpPr txBox="1"/>
          <p:nvPr/>
        </p:nvSpPr>
        <p:spPr>
          <a:xfrm>
            <a:off x="241300" y="1821815"/>
            <a:ext cx="1099820" cy="645160"/>
          </a:xfrm>
          <a:prstGeom prst="rect">
            <a:avLst/>
          </a:prstGeom>
          <a:noFill/>
        </p:spPr>
        <p:txBody>
          <a:bodyPr wrap="none" rtlCol="0">
            <a:spAutoFit/>
          </a:bodyPr>
          <a:p>
            <a:pPr algn="l"/>
            <a:r>
              <a:rPr lang="zh-CN" altLang="en-US" b="1" dirty="0">
                <a:ln/>
                <a:solidFill>
                  <a:schemeClr val="tx1"/>
                </a:solidFill>
                <a:effectLst>
                  <a:outerShdw blurRad="38100" dist="19050" dir="2700000" algn="tl" rotWithShape="0">
                    <a:schemeClr val="dk1">
                      <a:alpha val="40000"/>
                      <a:alpha val="40000"/>
                    </a:schemeClr>
                  </a:outerShdw>
                </a:effectLst>
                <a:cs typeface="+mn-ea"/>
                <a:sym typeface="+mn-ea"/>
              </a:rPr>
              <a:t>让盲人</a:t>
            </a:r>
            <a:endParaRPr lang="zh-CN" altLang="en-US" b="1" dirty="0">
              <a:ln/>
              <a:solidFill>
                <a:schemeClr val="tx1"/>
              </a:solidFill>
              <a:effectLst>
                <a:outerShdw blurRad="38100" dist="19050" dir="2700000" algn="tl" rotWithShape="0">
                  <a:schemeClr val="dk1">
                    <a:alpha val="40000"/>
                    <a:alpha val="40000"/>
                  </a:schemeClr>
                </a:outerShdw>
              </a:effectLst>
              <a:cs typeface="+mn-ea"/>
              <a:sym typeface="+mn-ea"/>
            </a:endParaRPr>
          </a:p>
          <a:p>
            <a:pPr algn="l"/>
            <a:r>
              <a:rPr lang="zh-CN" altLang="en-US" b="1" dirty="0">
                <a:ln/>
                <a:solidFill>
                  <a:schemeClr val="tx1"/>
                </a:solidFill>
                <a:effectLst>
                  <a:outerShdw blurRad="38100" dist="19050" dir="2700000" algn="tl" rotWithShape="0">
                    <a:schemeClr val="dk1">
                      <a:alpha val="40000"/>
                      <a:alpha val="40000"/>
                    </a:schemeClr>
                  </a:outerShdw>
                </a:effectLst>
                <a:cs typeface="+mn-ea"/>
                <a:sym typeface="+mn-ea"/>
              </a:rPr>
              <a:t>重拾光明</a:t>
            </a:r>
            <a:endParaRPr lang="zh-CN" altLang="en-US" b="1" dirty="0">
              <a:ln/>
              <a:solidFill>
                <a:schemeClr val="tx1"/>
              </a:solidFill>
              <a:effectLst>
                <a:outerShdw blurRad="38100" dist="19050" dir="2700000" algn="tl" rotWithShape="0">
                  <a:schemeClr val="dk1">
                    <a:alpha val="40000"/>
                    <a:alpha val="40000"/>
                  </a:schemeClr>
                </a:outerShdw>
              </a:effectLst>
              <a:cs typeface="+mn-ea"/>
              <a:sym typeface="+mn-ea"/>
            </a:endParaRPr>
          </a:p>
        </p:txBody>
      </p:sp>
      <p:sp>
        <p:nvSpPr>
          <p:cNvPr id="17" name="文本框 16"/>
          <p:cNvSpPr txBox="1"/>
          <p:nvPr/>
        </p:nvSpPr>
        <p:spPr>
          <a:xfrm>
            <a:off x="151130" y="3136900"/>
            <a:ext cx="1329055" cy="645160"/>
          </a:xfrm>
          <a:prstGeom prst="rect">
            <a:avLst/>
          </a:prstGeom>
          <a:noFill/>
        </p:spPr>
        <p:txBody>
          <a:bodyPr wrap="none" rtlCol="0">
            <a:spAutoFit/>
          </a:bodyPr>
          <a:p>
            <a:pPr algn="l"/>
            <a:r>
              <a:rPr lang="zh-CN" altLang="en-US" b="1" dirty="0">
                <a:ln/>
                <a:solidFill>
                  <a:schemeClr val="tx1"/>
                </a:solidFill>
                <a:effectLst>
                  <a:outerShdw blurRad="38100" dist="19050" dir="2700000" algn="tl" rotWithShape="0">
                    <a:schemeClr val="dk1">
                      <a:alpha val="40000"/>
                      <a:alpha val="40000"/>
                    </a:schemeClr>
                  </a:outerShdw>
                </a:effectLst>
                <a:cs typeface="+mn-ea"/>
                <a:sym typeface="+mn-ea"/>
              </a:rPr>
              <a:t>让脊髓损伤</a:t>
            </a:r>
            <a:endParaRPr lang="zh-CN" altLang="en-US" b="1" dirty="0">
              <a:ln/>
              <a:solidFill>
                <a:schemeClr val="tx1"/>
              </a:solidFill>
              <a:effectLst>
                <a:outerShdw blurRad="38100" dist="19050" dir="2700000" algn="tl" rotWithShape="0">
                  <a:schemeClr val="dk1">
                    <a:alpha val="40000"/>
                    <a:alpha val="40000"/>
                  </a:schemeClr>
                </a:outerShdw>
              </a:effectLst>
              <a:cs typeface="+mn-ea"/>
              <a:sym typeface="+mn-ea"/>
            </a:endParaRPr>
          </a:p>
          <a:p>
            <a:pPr algn="l"/>
            <a:r>
              <a:rPr lang="zh-CN" altLang="en-US" b="1" dirty="0">
                <a:ln/>
                <a:solidFill>
                  <a:schemeClr val="tx1"/>
                </a:solidFill>
                <a:effectLst>
                  <a:outerShdw blurRad="38100" dist="19050" dir="2700000" algn="tl" rotWithShape="0">
                    <a:schemeClr val="dk1">
                      <a:alpha val="40000"/>
                      <a:alpha val="40000"/>
                    </a:schemeClr>
                  </a:outerShdw>
                </a:effectLst>
                <a:cs typeface="+mn-ea"/>
                <a:sym typeface="+mn-ea"/>
              </a:rPr>
              <a:t>者恢复运动</a:t>
            </a:r>
            <a:endParaRPr lang="zh-CN" altLang="en-US" b="1" dirty="0">
              <a:ln/>
              <a:solidFill>
                <a:schemeClr val="tx1"/>
              </a:solidFill>
              <a:effectLst>
                <a:outerShdw blurRad="38100" dist="19050" dir="2700000" algn="tl" rotWithShape="0">
                  <a:schemeClr val="dk1">
                    <a:alpha val="40000"/>
                    <a:alpha val="40000"/>
                  </a:schemeClr>
                </a:outerShdw>
              </a:effectLst>
              <a:cs typeface="+mn-ea"/>
              <a:sym typeface="+mn-ea"/>
            </a:endParaRPr>
          </a:p>
        </p:txBody>
      </p:sp>
      <p:sp>
        <p:nvSpPr>
          <p:cNvPr id="18" name="文本框 17"/>
          <p:cNvSpPr txBox="1"/>
          <p:nvPr/>
        </p:nvSpPr>
        <p:spPr>
          <a:xfrm>
            <a:off x="1461135" y="4732020"/>
            <a:ext cx="4594860" cy="275590"/>
          </a:xfrm>
          <a:prstGeom prst="rect">
            <a:avLst/>
          </a:prstGeom>
          <a:noFill/>
        </p:spPr>
        <p:txBody>
          <a:bodyPr wrap="none" rtlCol="0">
            <a:spAutoFit/>
          </a:bodyPr>
          <a:p>
            <a:pPr algn="l"/>
            <a:r>
              <a:rPr lang="zh-CN" altLang="en-US" sz="1200" dirty="0">
                <a:solidFill>
                  <a:schemeClr val="accent1"/>
                </a:solidFill>
                <a:cs typeface="+mn-ea"/>
              </a:rPr>
              <a:t>相关报道：</a:t>
            </a:r>
            <a:r>
              <a:rPr lang="zh-CN" altLang="en-US" sz="1200" dirty="0">
                <a:solidFill>
                  <a:schemeClr val="accent1"/>
                </a:solidFill>
                <a:cs typeface="+mn-ea"/>
                <a:hlinkClick r:id="rId3" tooltip="" action="ppaction://hlinkfile"/>
              </a:rPr>
              <a:t>https://www.youtube.com/watch?v=YreDYmXTYi4</a:t>
            </a:r>
            <a:endParaRPr lang="zh-CN" altLang="en-US"/>
          </a:p>
        </p:txBody>
      </p:sp>
    </p:spTree>
  </p:cSld>
  <p:clrMapOvr>
    <a:masterClrMapping/>
  </p:clrMapOvr>
  <p:transition spd="med">
    <p:random/>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51460" y="195580"/>
            <a:ext cx="8424545" cy="521970"/>
          </a:xfrm>
          <a:prstGeom prst="rect">
            <a:avLst/>
          </a:prstGeom>
          <a:noFill/>
        </p:spPr>
        <p:txBody>
          <a:bodyPr wrap="square" rtlCol="0" anchor="t">
            <a:spAutoFit/>
          </a:bodyPr>
          <a:p>
            <a:pPr marL="0" lvl="1" algn="l">
              <a:buClrTx/>
              <a:buSzTx/>
              <a:buFontTx/>
            </a:pPr>
            <a:r>
              <a:rPr lang="zh-CN" altLang="en-US" sz="2800" b="1" dirty="0">
                <a:solidFill>
                  <a:schemeClr val="accent1"/>
                </a:solidFill>
                <a:cs typeface="+mn-ea"/>
              </a:rPr>
              <a:t>Neuralink</a:t>
            </a:r>
            <a:endParaRPr lang="zh-CN" altLang="en-US" sz="2800" b="1" dirty="0">
              <a:solidFill>
                <a:schemeClr val="accent1"/>
              </a:solidFill>
              <a:cs typeface="+mn-ea"/>
            </a:endParaRPr>
          </a:p>
        </p:txBody>
      </p:sp>
      <p:pic>
        <p:nvPicPr>
          <p:cNvPr id="3" name="图片 2"/>
          <p:cNvPicPr>
            <a:picLocks noChangeAspect="1"/>
          </p:cNvPicPr>
          <p:nvPr/>
        </p:nvPicPr>
        <p:blipFill>
          <a:blip r:embed="rId1"/>
          <a:stretch>
            <a:fillRect/>
          </a:stretch>
        </p:blipFill>
        <p:spPr>
          <a:xfrm>
            <a:off x="35560" y="987425"/>
            <a:ext cx="2690495" cy="1461135"/>
          </a:xfrm>
          <a:prstGeom prst="rect">
            <a:avLst/>
          </a:prstGeom>
        </p:spPr>
      </p:pic>
      <p:pic>
        <p:nvPicPr>
          <p:cNvPr id="4" name="图片 3"/>
          <p:cNvPicPr>
            <a:picLocks noChangeAspect="1"/>
          </p:cNvPicPr>
          <p:nvPr/>
        </p:nvPicPr>
        <p:blipFill>
          <a:blip r:embed="rId2"/>
          <a:stretch>
            <a:fillRect/>
          </a:stretch>
        </p:blipFill>
        <p:spPr>
          <a:xfrm>
            <a:off x="5295265" y="2962275"/>
            <a:ext cx="3848735" cy="2180590"/>
          </a:xfrm>
          <a:prstGeom prst="rect">
            <a:avLst/>
          </a:prstGeom>
        </p:spPr>
      </p:pic>
      <p:sp>
        <p:nvSpPr>
          <p:cNvPr id="6" name="文本框 5"/>
          <p:cNvSpPr txBox="1"/>
          <p:nvPr/>
        </p:nvSpPr>
        <p:spPr>
          <a:xfrm>
            <a:off x="3851910" y="699770"/>
            <a:ext cx="3912235" cy="645160"/>
          </a:xfrm>
          <a:prstGeom prst="rect">
            <a:avLst/>
          </a:prstGeom>
          <a:noFill/>
        </p:spPr>
        <p:txBody>
          <a:bodyPr wrap="none" rtlCol="0">
            <a:spAutoFit/>
          </a:bodyPr>
          <a:p>
            <a:pPr marL="0" lvl="1" algn="l">
              <a:buClrTx/>
              <a:buSzTx/>
              <a:buFont typeface="Arial" panose="020B0604020202020204" pitchFamily="34" charset="0"/>
            </a:pPr>
            <a:r>
              <a:rPr lang="zh-CN" altLang="en-US" sz="1200" dirty="0">
                <a:solidFill>
                  <a:schemeClr val="accent1"/>
                </a:solidFill>
                <a:cs typeface="+mn-ea"/>
              </a:rPr>
              <a:t>马斯克说，他有信心Neuralink能够恢复视力，</a:t>
            </a:r>
            <a:endParaRPr lang="zh-CN" altLang="en-US" sz="1200" dirty="0">
              <a:solidFill>
                <a:schemeClr val="accent1"/>
              </a:solidFill>
              <a:cs typeface="+mn-ea"/>
            </a:endParaRPr>
          </a:p>
          <a:p>
            <a:pPr marL="0" lvl="1" algn="l">
              <a:buClrTx/>
              <a:buSzTx/>
              <a:buFont typeface="Arial" panose="020B0604020202020204" pitchFamily="34" charset="0"/>
            </a:pPr>
            <a:r>
              <a:rPr lang="zh-CN" altLang="en-US" sz="1200" dirty="0">
                <a:solidFill>
                  <a:schemeClr val="accent1"/>
                </a:solidFill>
                <a:cs typeface="+mn-ea"/>
              </a:rPr>
              <a:t>即使人们从未睁眼见过这个世界，是天生的盲人。</a:t>
            </a:r>
            <a:endParaRPr lang="zh-CN" altLang="en-US" sz="1200" dirty="0">
              <a:solidFill>
                <a:schemeClr val="accent1"/>
              </a:solidFill>
              <a:cs typeface="+mn-ea"/>
            </a:endParaRPr>
          </a:p>
          <a:p>
            <a:pPr marL="0" lvl="1" algn="l">
              <a:buClrTx/>
              <a:buSzTx/>
              <a:buFont typeface="Arial" panose="020B0604020202020204" pitchFamily="34" charset="0"/>
            </a:pPr>
            <a:r>
              <a:rPr lang="zh-CN" altLang="en-US" sz="1200" dirty="0">
                <a:solidFill>
                  <a:schemeClr val="accent1"/>
                </a:solidFill>
                <a:cs typeface="+mn-ea"/>
              </a:rPr>
              <a:t>他解释说，这将是Neuralink针对人类的首批应用之一。</a:t>
            </a:r>
            <a:endParaRPr lang="zh-CN" altLang="en-US" sz="1200" dirty="0">
              <a:solidFill>
                <a:schemeClr val="accent1"/>
              </a:solidFill>
              <a:cs typeface="+mn-ea"/>
            </a:endParaRPr>
          </a:p>
        </p:txBody>
      </p:sp>
      <p:pic>
        <p:nvPicPr>
          <p:cNvPr id="7" name="图片 6"/>
          <p:cNvPicPr>
            <a:picLocks noChangeAspect="1"/>
          </p:cNvPicPr>
          <p:nvPr/>
        </p:nvPicPr>
        <p:blipFill>
          <a:blip r:embed="rId3"/>
          <a:stretch>
            <a:fillRect/>
          </a:stretch>
        </p:blipFill>
        <p:spPr>
          <a:xfrm>
            <a:off x="251460" y="3075940"/>
            <a:ext cx="3391535" cy="1730375"/>
          </a:xfrm>
          <a:prstGeom prst="rect">
            <a:avLst/>
          </a:prstGeom>
        </p:spPr>
      </p:pic>
      <p:sp>
        <p:nvSpPr>
          <p:cNvPr id="8" name="文本框 7"/>
          <p:cNvSpPr txBox="1"/>
          <p:nvPr/>
        </p:nvSpPr>
        <p:spPr>
          <a:xfrm>
            <a:off x="2915920" y="1924050"/>
            <a:ext cx="5126990" cy="645160"/>
          </a:xfrm>
          <a:prstGeom prst="rect">
            <a:avLst/>
          </a:prstGeom>
          <a:noFill/>
        </p:spPr>
        <p:txBody>
          <a:bodyPr wrap="none" rtlCol="0">
            <a:spAutoFit/>
          </a:bodyPr>
          <a:p>
            <a:pPr marL="0" lvl="1" algn="l">
              <a:buClrTx/>
              <a:buSzTx/>
              <a:buFont typeface="Arial" panose="020B0604020202020204" pitchFamily="34" charset="0"/>
            </a:pPr>
            <a:r>
              <a:rPr lang="zh-CN" altLang="en-US" sz="1200" dirty="0">
                <a:solidFill>
                  <a:schemeClr val="accent1"/>
                </a:solidFill>
                <a:cs typeface="+mn-ea"/>
              </a:rPr>
              <a:t>Neuralink近年来一直在对动物进行测试。据悉，它正在寻求美国食品和</a:t>
            </a:r>
            <a:endParaRPr lang="zh-CN" altLang="en-US" sz="1200" dirty="0">
              <a:solidFill>
                <a:schemeClr val="accent1"/>
              </a:solidFill>
              <a:cs typeface="+mn-ea"/>
            </a:endParaRPr>
          </a:p>
          <a:p>
            <a:pPr marL="0" lvl="1" algn="l">
              <a:buClrTx/>
              <a:buSzTx/>
              <a:buFont typeface="Arial" panose="020B0604020202020204" pitchFamily="34" charset="0"/>
            </a:pPr>
            <a:r>
              <a:rPr lang="zh-CN" altLang="en-US" sz="1200" dirty="0">
                <a:solidFill>
                  <a:schemeClr val="accent1"/>
                </a:solidFill>
                <a:cs typeface="+mn-ea"/>
              </a:rPr>
              <a:t>药物管理局 (FDA) 的批准，开始对人体进行临床试验。马斯克说：“我们</a:t>
            </a:r>
            <a:endParaRPr lang="zh-CN" altLang="en-US" sz="1200" dirty="0">
              <a:solidFill>
                <a:schemeClr val="accent1"/>
              </a:solidFill>
              <a:cs typeface="+mn-ea"/>
            </a:endParaRPr>
          </a:p>
          <a:p>
            <a:pPr marL="0" lvl="1" algn="l">
              <a:buClrTx/>
              <a:buSzTx/>
              <a:buFont typeface="Arial" panose="020B0604020202020204" pitchFamily="34" charset="0"/>
            </a:pPr>
            <a:r>
              <a:rPr lang="zh-CN" altLang="en-US" sz="1200" dirty="0">
                <a:solidFill>
                  <a:schemeClr val="accent1"/>
                </a:solidFill>
                <a:cs typeface="+mn-ea"/>
              </a:rPr>
              <a:t>希望非常小心，并确保它在将设备放入人体之前能正常工作。”</a:t>
            </a:r>
            <a:endParaRPr lang="zh-CN" altLang="en-US" sz="1200" dirty="0">
              <a:solidFill>
                <a:schemeClr val="accent1"/>
              </a:solidFill>
              <a:cs typeface="+mn-ea"/>
            </a:endParaRPr>
          </a:p>
        </p:txBody>
      </p:sp>
    </p:spTree>
  </p:cSld>
  <p:clrMapOvr>
    <a:masterClrMapping/>
  </p:clrMapOvr>
  <p:transition spd="med">
    <p:rand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2701774" y="-293589"/>
            <a:ext cx="7797850" cy="5572723"/>
          </a:xfrm>
          <a:prstGeom prst="rect">
            <a:avLst/>
          </a:prstGeom>
          <a:noFill/>
        </p:spPr>
      </p:pic>
      <p:sp>
        <p:nvSpPr>
          <p:cNvPr id="21" name="矩形 259"/>
          <p:cNvSpPr>
            <a:spLocks noChangeArrowheads="1"/>
          </p:cNvSpPr>
          <p:nvPr/>
        </p:nvSpPr>
        <p:spPr bwMode="auto">
          <a:xfrm>
            <a:off x="753668" y="2139702"/>
            <a:ext cx="5186484" cy="553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3600" b="1" dirty="0">
                <a:solidFill>
                  <a:schemeClr val="tx1">
                    <a:lumMod val="75000"/>
                    <a:lumOff val="25000"/>
                  </a:schemeClr>
                </a:solidFill>
                <a:latin typeface="+mn-lt"/>
                <a:ea typeface="+mn-ea"/>
                <a:cs typeface="+mn-ea"/>
                <a:sym typeface="+mn-lt"/>
              </a:rPr>
              <a:t>谢谢观看！</a:t>
            </a:r>
            <a:endParaRPr lang="en-US" altLang="zh-CN" sz="3600" b="1" dirty="0">
              <a:solidFill>
                <a:schemeClr val="tx1">
                  <a:lumMod val="75000"/>
                  <a:lumOff val="25000"/>
                </a:schemeClr>
              </a:solidFill>
              <a:latin typeface="+mn-lt"/>
              <a:ea typeface="+mn-ea"/>
              <a:cs typeface="+mn-ea"/>
              <a:sym typeface="+mn-lt"/>
            </a:endParaRPr>
          </a:p>
        </p:txBody>
      </p:sp>
      <p:sp>
        <p:nvSpPr>
          <p:cNvPr id="22" name="矩形 259"/>
          <p:cNvSpPr>
            <a:spLocks noChangeArrowheads="1"/>
          </p:cNvSpPr>
          <p:nvPr/>
        </p:nvSpPr>
        <p:spPr bwMode="auto">
          <a:xfrm>
            <a:off x="755576" y="1059582"/>
            <a:ext cx="2952328" cy="12306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8000" dirty="0" smtClean="0">
                <a:solidFill>
                  <a:schemeClr val="tx1">
                    <a:lumMod val="75000"/>
                    <a:lumOff val="25000"/>
                  </a:schemeClr>
                </a:solidFill>
                <a:latin typeface="+mn-lt"/>
                <a:ea typeface="+mn-ea"/>
                <a:cs typeface="+mn-ea"/>
                <a:sym typeface="+mn-lt"/>
              </a:rPr>
              <a:t>2022</a:t>
            </a:r>
            <a:endParaRPr lang="en-US" altLang="zh-CN" sz="8000" dirty="0">
              <a:solidFill>
                <a:schemeClr val="tx1">
                  <a:lumMod val="75000"/>
                  <a:lumOff val="25000"/>
                </a:schemeClr>
              </a:solidFill>
              <a:latin typeface="+mn-lt"/>
              <a:ea typeface="+mn-ea"/>
              <a:cs typeface="+mn-ea"/>
              <a:sym typeface="+mn-lt"/>
            </a:endParaRPr>
          </a:p>
        </p:txBody>
      </p:sp>
    </p:spTree>
  </p:cSld>
  <p:clrMapOvr>
    <a:masterClrMapping/>
  </p:clrMapOvr>
  <p:transition spd="med">
    <p:random/>
  </p:transition>
  <p:timing>
    <p:tnLst>
      <p:par>
        <p:cTn id="1" dur="indefinite" restart="never" nodeType="tmRoot"/>
      </p:par>
    </p:tnLst>
    <p:bldLst>
      <p:bldP spid="21" grpId="0"/>
      <p:bldP spid="21" grpId="1"/>
      <p:bldP spid="22" grpId="0"/>
      <p:bldP spid="22"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3"/>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3193905" y="-236561"/>
            <a:ext cx="7487534" cy="5350956"/>
          </a:xfrm>
          <a:prstGeom prst="rect">
            <a:avLst/>
          </a:prstGeom>
          <a:noFill/>
        </p:spPr>
      </p:pic>
      <p:sp>
        <p:nvSpPr>
          <p:cNvPr id="29" name="MH_Others_1"/>
          <p:cNvSpPr txBox="1"/>
          <p:nvPr>
            <p:custDataLst>
              <p:tags r:id="rId2"/>
            </p:custDataLst>
          </p:nvPr>
        </p:nvSpPr>
        <p:spPr>
          <a:xfrm>
            <a:off x="1691640" y="495301"/>
            <a:ext cx="2201545" cy="553720"/>
          </a:xfrm>
          <a:prstGeom prst="rect">
            <a:avLst/>
          </a:prstGeom>
          <a:noFill/>
        </p:spPr>
        <p:txBody>
          <a:bodyPr vert="horz" wrap="square" lIns="0" tIns="0" rIns="0" bIns="0" rtlCol="0" anchor="ctr" anchorCtr="0">
            <a:spAutoFit/>
          </a:bodyPr>
          <a:lstStyle/>
          <a:p>
            <a:pPr algn="ctr"/>
            <a:r>
              <a:rPr lang="en-US" altLang="zh-CN" sz="3600" b="1" dirty="0">
                <a:solidFill>
                  <a:schemeClr val="accent1"/>
                </a:solidFill>
                <a:cs typeface="+mn-ea"/>
                <a:sym typeface="+mn-lt"/>
              </a:rPr>
              <a:t>ChatGPT</a:t>
            </a:r>
            <a:endParaRPr lang="en-US" altLang="zh-CN" sz="3600" b="1" dirty="0">
              <a:solidFill>
                <a:schemeClr val="accent1"/>
              </a:solidFill>
              <a:cs typeface="+mn-ea"/>
              <a:sym typeface="+mn-lt"/>
            </a:endParaRPr>
          </a:p>
        </p:txBody>
      </p:sp>
      <p:pic>
        <p:nvPicPr>
          <p:cNvPr id="2" name="图片 1"/>
          <p:cNvPicPr>
            <a:picLocks noChangeAspect="1"/>
          </p:cNvPicPr>
          <p:nvPr/>
        </p:nvPicPr>
        <p:blipFill>
          <a:blip r:embed="rId3"/>
          <a:stretch>
            <a:fillRect/>
          </a:stretch>
        </p:blipFill>
        <p:spPr>
          <a:xfrm>
            <a:off x="4067810" y="52070"/>
            <a:ext cx="4984750" cy="2484755"/>
          </a:xfrm>
          <a:prstGeom prst="rect">
            <a:avLst/>
          </a:prstGeom>
        </p:spPr>
      </p:pic>
      <p:pic>
        <p:nvPicPr>
          <p:cNvPr id="3" name="图片 2"/>
          <p:cNvPicPr>
            <a:picLocks noChangeAspect="1"/>
          </p:cNvPicPr>
          <p:nvPr/>
        </p:nvPicPr>
        <p:blipFill>
          <a:blip r:embed="rId4"/>
          <a:stretch>
            <a:fillRect/>
          </a:stretch>
        </p:blipFill>
        <p:spPr>
          <a:xfrm>
            <a:off x="4067810" y="2788285"/>
            <a:ext cx="4956810" cy="1761490"/>
          </a:xfrm>
          <a:prstGeom prst="rect">
            <a:avLst/>
          </a:prstGeom>
        </p:spPr>
      </p:pic>
    </p:spTree>
  </p:cSld>
  <p:clrMapOvr>
    <a:masterClrMapping/>
  </p:clrMapOvr>
  <p:transition spd="med">
    <p:random/>
  </p:transition>
  <p:timing>
    <p:tnLst>
      <p:par>
        <p:cTn id="1" dur="indefinite" restart="never" nodeType="tmRoot"/>
      </p:par>
    </p:tnLst>
    <p:bldLst>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1" y="3003799"/>
            <a:ext cx="9504040" cy="3719578"/>
            <a:chOff x="1" y="3003799"/>
            <a:chExt cx="9504040" cy="3719578"/>
          </a:xfrm>
        </p:grpSpPr>
        <p:pic>
          <p:nvPicPr>
            <p:cNvPr id="20" name="Picture 3" descr="C:\Users\Administrator\Desktop\新建文件夹 (3)\1357d39a269cfd4.jpg"/>
            <p:cNvPicPr>
              <a:picLocks noChangeAspect="1" noChangeArrowheads="1"/>
            </p:cNvPicPr>
            <p:nvPr/>
          </p:nvPicPr>
          <p:blipFill>
            <a:blip r:embed="rId1" cstate="screen"/>
            <a:srcRect/>
            <a:stretch>
              <a:fillRect/>
            </a:stretch>
          </p:blipFill>
          <p:spPr bwMode="auto">
            <a:xfrm rot="5400000">
              <a:off x="5322247" y="2541583"/>
              <a:ext cx="3503555" cy="4860033"/>
            </a:xfrm>
            <a:prstGeom prst="rect">
              <a:avLst/>
            </a:prstGeom>
            <a:noFill/>
          </p:spPr>
        </p:pic>
        <p:pic>
          <p:nvPicPr>
            <p:cNvPr id="19" name="Picture 3" descr="C:\Users\Administrator\Desktop\新建文件夹 (3)\1357d39a269cfd4.jpg"/>
            <p:cNvPicPr>
              <a:picLocks noChangeAspect="1" noChangeArrowheads="1"/>
            </p:cNvPicPr>
            <p:nvPr/>
          </p:nvPicPr>
          <p:blipFill>
            <a:blip r:embed="rId1" cstate="screen"/>
            <a:srcRect/>
            <a:stretch>
              <a:fillRect/>
            </a:stretch>
          </p:blipFill>
          <p:spPr bwMode="auto">
            <a:xfrm rot="16200000">
              <a:off x="678240" y="2325560"/>
              <a:ext cx="3503555" cy="4860033"/>
            </a:xfrm>
            <a:prstGeom prst="rect">
              <a:avLst/>
            </a:prstGeom>
            <a:noFill/>
          </p:spPr>
        </p:pic>
      </p:grpSp>
      <p:sp>
        <p:nvSpPr>
          <p:cNvPr id="13" name="矩形 12"/>
          <p:cNvSpPr/>
          <p:nvPr/>
        </p:nvSpPr>
        <p:spPr>
          <a:xfrm>
            <a:off x="755650" y="1563370"/>
            <a:ext cx="2517140" cy="553720"/>
          </a:xfrm>
          <a:prstGeom prst="rect">
            <a:avLst/>
          </a:prstGeom>
        </p:spPr>
        <p:txBody>
          <a:bodyPr wrap="square" lIns="0" tIns="0" rIns="0" bIns="0">
            <a:spAutoFit/>
          </a:bodyPr>
          <a:lstStyle/>
          <a:p>
            <a:r>
              <a:rPr lang="zh-CN" altLang="en-US" sz="3600" b="1" dirty="0">
                <a:solidFill>
                  <a:schemeClr val="accent1"/>
                </a:solidFill>
                <a:cs typeface="+mn-ea"/>
                <a:sym typeface="+mn-lt"/>
              </a:rPr>
              <a:t>AlphaCode</a:t>
            </a:r>
            <a:endParaRPr lang="zh-CN" altLang="en-US" sz="3600" b="1" dirty="0">
              <a:solidFill>
                <a:schemeClr val="accent1"/>
              </a:solidFill>
              <a:cs typeface="+mn-ea"/>
              <a:sym typeface="+mn-lt"/>
            </a:endParaRPr>
          </a:p>
        </p:txBody>
      </p:sp>
      <p:sp>
        <p:nvSpPr>
          <p:cNvPr id="16" name="TextBox 11"/>
          <p:cNvSpPr txBox="1"/>
          <p:nvPr/>
        </p:nvSpPr>
        <p:spPr>
          <a:xfrm>
            <a:off x="4211953" y="1203309"/>
            <a:ext cx="4382770" cy="1292225"/>
          </a:xfrm>
          <a:prstGeom prst="rect">
            <a:avLst/>
          </a:prstGeom>
          <a:noFill/>
        </p:spPr>
        <p:txBody>
          <a:bodyPr wrap="none" lIns="0" tIns="0" rIns="0" bIns="0" rtlCol="0">
            <a:spAutoFit/>
          </a:bodyPr>
          <a:lstStyle/>
          <a:p>
            <a:pPr marL="171450" lvl="1" indent="-171450" algn="l">
              <a:buFont typeface="Arial" panose="020B0604020202020204" pitchFamily="34" charset="0"/>
              <a:buChar char="•"/>
            </a:pPr>
            <a:r>
              <a:rPr lang="en-US" altLang="zh-CN" sz="1200" dirty="0">
                <a:solidFill>
                  <a:schemeClr val="accent1"/>
                </a:solidFill>
                <a:cs typeface="+mn-ea"/>
                <a:sym typeface="+mn-lt"/>
              </a:rPr>
              <a:t>AlphaCode </a:t>
            </a:r>
            <a:r>
              <a:rPr lang="zh-CN" altLang="en-US" sz="1200" dirty="0">
                <a:solidFill>
                  <a:schemeClr val="accent1"/>
                </a:solidFill>
                <a:cs typeface="+mn-ea"/>
                <a:sym typeface="+mn-lt"/>
              </a:rPr>
              <a:t>是</a:t>
            </a:r>
            <a:r>
              <a:rPr lang="en-US" altLang="zh-CN" sz="1200" dirty="0">
                <a:solidFill>
                  <a:schemeClr val="accent1"/>
                </a:solidFill>
                <a:cs typeface="+mn-ea"/>
                <a:sym typeface="+mn-lt"/>
              </a:rPr>
              <a:t> DeepMind </a:t>
            </a:r>
            <a:r>
              <a:rPr lang="zh-CN" altLang="en-US" sz="1200" dirty="0">
                <a:solidFill>
                  <a:schemeClr val="accent1"/>
                </a:solidFill>
                <a:cs typeface="+mn-ea"/>
                <a:sym typeface="+mn-lt"/>
              </a:rPr>
              <a:t>发布的</a:t>
            </a:r>
            <a:r>
              <a:rPr lang="en-US" altLang="zh-CN" sz="1200" dirty="0">
                <a:solidFill>
                  <a:schemeClr val="accent1"/>
                </a:solidFill>
                <a:cs typeface="+mn-ea"/>
                <a:sym typeface="+mn-lt"/>
              </a:rPr>
              <a:t> AI </a:t>
            </a:r>
            <a:r>
              <a:rPr lang="zh-CN" altLang="en-US" sz="1200" dirty="0">
                <a:solidFill>
                  <a:schemeClr val="accent1"/>
                </a:solidFill>
                <a:cs typeface="+mn-ea"/>
                <a:sym typeface="+mn-lt"/>
              </a:rPr>
              <a:t>编程系统</a:t>
            </a:r>
            <a:endParaRPr lang="zh-CN" altLang="en-US" sz="1200" dirty="0">
              <a:solidFill>
                <a:schemeClr val="accent1"/>
              </a:solidFill>
              <a:cs typeface="+mn-ea"/>
              <a:sym typeface="+mn-lt"/>
            </a:endParaRPr>
          </a:p>
          <a:p>
            <a:pPr marL="171450" lvl="1" indent="-171450" algn="l">
              <a:buFont typeface="Arial" panose="020B0604020202020204" pitchFamily="34" charset="0"/>
              <a:buChar char="•"/>
            </a:pPr>
            <a:endParaRPr lang="zh-CN" altLang="en-US" sz="1200" dirty="0">
              <a:solidFill>
                <a:schemeClr val="accent1"/>
              </a:solidFill>
              <a:cs typeface="+mn-ea"/>
              <a:sym typeface="+mn-lt"/>
            </a:endParaRPr>
          </a:p>
          <a:p>
            <a:pPr marL="171450" lvl="1" indent="-171450" algn="l">
              <a:buFont typeface="Arial" panose="020B0604020202020204" pitchFamily="34" charset="0"/>
              <a:buChar char="•"/>
            </a:pPr>
            <a:r>
              <a:rPr lang="zh-CN" altLang="en-US" sz="1200" dirty="0">
                <a:solidFill>
                  <a:schemeClr val="accent1"/>
                </a:solidFill>
                <a:cs typeface="+mn-ea"/>
                <a:sym typeface="+mn-lt"/>
              </a:rPr>
              <a:t>在最新更新的论文中，</a:t>
            </a:r>
            <a:r>
              <a:rPr lang="en-US" altLang="zh-CN" sz="1200" dirty="0">
                <a:solidFill>
                  <a:schemeClr val="accent1"/>
                </a:solidFill>
                <a:cs typeface="+mn-ea"/>
                <a:sym typeface="+mn-lt"/>
              </a:rPr>
              <a:t>DeepMind </a:t>
            </a:r>
            <a:r>
              <a:rPr lang="zh-CN" altLang="en-US" sz="1200" dirty="0">
                <a:solidFill>
                  <a:schemeClr val="accent1"/>
                </a:solidFill>
                <a:cs typeface="+mn-ea"/>
                <a:sym typeface="+mn-lt"/>
              </a:rPr>
              <a:t>首次透露了</a:t>
            </a:r>
            <a:r>
              <a:rPr lang="en-US" altLang="zh-CN" sz="1200" dirty="0">
                <a:solidFill>
                  <a:schemeClr val="accent1"/>
                </a:solidFill>
                <a:cs typeface="+mn-ea"/>
                <a:sym typeface="+mn-lt"/>
              </a:rPr>
              <a:t> AlphaCode </a:t>
            </a:r>
            <a:r>
              <a:rPr lang="zh-CN" altLang="en-US" sz="1200" dirty="0">
                <a:solidFill>
                  <a:schemeClr val="accent1"/>
                </a:solidFill>
                <a:cs typeface="+mn-ea"/>
                <a:sym typeface="+mn-lt"/>
              </a:rPr>
              <a:t>的</a:t>
            </a:r>
            <a:endParaRPr lang="zh-CN" altLang="en-US" sz="1200" dirty="0">
              <a:solidFill>
                <a:schemeClr val="accent1"/>
              </a:solidFill>
              <a:cs typeface="+mn-ea"/>
              <a:sym typeface="+mn-lt"/>
            </a:endParaRPr>
          </a:p>
          <a:p>
            <a:pPr marL="0" lvl="1" indent="0" algn="l">
              <a:buFont typeface="Arial" panose="020B0604020202020204" pitchFamily="34" charset="0"/>
              <a:buNone/>
            </a:pPr>
            <a:r>
              <a:rPr lang="zh-CN" altLang="en-US" sz="1200" dirty="0">
                <a:solidFill>
                  <a:schemeClr val="accent1"/>
                </a:solidFill>
                <a:cs typeface="+mn-ea"/>
                <a:sym typeface="+mn-lt"/>
              </a:rPr>
              <a:t>“一次通过率”有</a:t>
            </a:r>
            <a:r>
              <a:rPr lang="en-US" altLang="zh-CN" sz="1200" dirty="0">
                <a:solidFill>
                  <a:schemeClr val="accent1"/>
                </a:solidFill>
                <a:cs typeface="+mn-ea"/>
                <a:sym typeface="+mn-lt"/>
              </a:rPr>
              <a:t> 66%</a:t>
            </a:r>
            <a:endParaRPr lang="en-US" altLang="zh-CN" sz="1200" dirty="0">
              <a:solidFill>
                <a:schemeClr val="accent1"/>
              </a:solidFill>
              <a:cs typeface="+mn-ea"/>
              <a:sym typeface="+mn-lt"/>
            </a:endParaRPr>
          </a:p>
          <a:p>
            <a:pPr marL="171450" lvl="1" indent="-171450" algn="l">
              <a:buFont typeface="Arial" panose="020B0604020202020204" pitchFamily="34" charset="0"/>
              <a:buChar char="•"/>
            </a:pPr>
            <a:endParaRPr lang="zh-CN" altLang="en-US" sz="1200" dirty="0">
              <a:solidFill>
                <a:schemeClr val="accent1"/>
              </a:solidFill>
              <a:cs typeface="+mn-ea"/>
              <a:sym typeface="+mn-lt"/>
            </a:endParaRPr>
          </a:p>
          <a:p>
            <a:pPr marL="171450" lvl="1" indent="-171450" algn="l">
              <a:buFont typeface="Arial" panose="020B0604020202020204" pitchFamily="34" charset="0"/>
              <a:buChar char="•"/>
            </a:pPr>
            <a:r>
              <a:rPr lang="zh-CN" altLang="en-US" sz="1200" dirty="0">
                <a:solidFill>
                  <a:schemeClr val="accent1"/>
                </a:solidFill>
                <a:cs typeface="+mn-ea"/>
                <a:sym typeface="+mn-lt"/>
              </a:rPr>
              <a:t>早在之前，</a:t>
            </a:r>
            <a:r>
              <a:rPr lang="en-US" altLang="zh-CN" sz="1200" dirty="0">
                <a:solidFill>
                  <a:schemeClr val="accent1"/>
                </a:solidFill>
                <a:cs typeface="+mn-ea"/>
                <a:sym typeface="+mn-lt"/>
              </a:rPr>
              <a:t>AlphaCode </a:t>
            </a:r>
            <a:r>
              <a:rPr lang="zh-CN" altLang="en-US" sz="1200" dirty="0">
                <a:solidFill>
                  <a:schemeClr val="accent1"/>
                </a:solidFill>
                <a:cs typeface="+mn-ea"/>
                <a:sym typeface="+mn-lt"/>
              </a:rPr>
              <a:t>就参加过</a:t>
            </a:r>
            <a:r>
              <a:rPr lang="en-US" altLang="zh-CN" sz="1200" dirty="0">
                <a:solidFill>
                  <a:schemeClr val="accent1"/>
                </a:solidFill>
                <a:cs typeface="+mn-ea"/>
                <a:sym typeface="+mn-lt"/>
              </a:rPr>
              <a:t> Codeforces </a:t>
            </a:r>
            <a:r>
              <a:rPr lang="zh-CN" altLang="en-US" sz="1200" dirty="0">
                <a:solidFill>
                  <a:schemeClr val="accent1"/>
                </a:solidFill>
                <a:cs typeface="+mn-ea"/>
                <a:sym typeface="+mn-lt"/>
              </a:rPr>
              <a:t>所举办的</a:t>
            </a:r>
            <a:r>
              <a:rPr lang="en-US" altLang="zh-CN" sz="1200" dirty="0">
                <a:solidFill>
                  <a:schemeClr val="accent1"/>
                </a:solidFill>
                <a:cs typeface="+mn-ea"/>
                <a:sym typeface="+mn-lt"/>
              </a:rPr>
              <a:t> 10 </a:t>
            </a:r>
            <a:r>
              <a:rPr lang="zh-CN" altLang="en-US" sz="1200" dirty="0">
                <a:solidFill>
                  <a:schemeClr val="accent1"/>
                </a:solidFill>
                <a:cs typeface="+mn-ea"/>
                <a:sym typeface="+mn-lt"/>
              </a:rPr>
              <a:t>场</a:t>
            </a:r>
            <a:endParaRPr lang="zh-CN" altLang="en-US" sz="1200" dirty="0">
              <a:solidFill>
                <a:schemeClr val="accent1"/>
              </a:solidFill>
              <a:cs typeface="+mn-ea"/>
              <a:sym typeface="+mn-lt"/>
            </a:endParaRPr>
          </a:p>
          <a:p>
            <a:pPr marL="0" lvl="1" indent="0" algn="l">
              <a:buFont typeface="Arial" panose="020B0604020202020204" pitchFamily="34" charset="0"/>
              <a:buNone/>
            </a:pPr>
            <a:r>
              <a:rPr lang="zh-CN" altLang="en-US" sz="1200" dirty="0">
                <a:solidFill>
                  <a:schemeClr val="accent1"/>
                </a:solidFill>
                <a:cs typeface="+mn-ea"/>
                <a:sym typeface="+mn-lt"/>
              </a:rPr>
              <a:t>编程比赛，并且成绩超过一半的</a:t>
            </a:r>
            <a:r>
              <a:rPr lang="zh-CN" altLang="en-US" sz="1200" dirty="0">
                <a:solidFill>
                  <a:schemeClr val="accent1"/>
                </a:solidFill>
                <a:cs typeface="+mn-ea"/>
                <a:sym typeface="+mn-lt"/>
              </a:rPr>
              <a:t>程序员</a:t>
            </a:r>
            <a:endParaRPr lang="en-US" altLang="zh-CN" sz="1200" dirty="0">
              <a:solidFill>
                <a:schemeClr val="accent1"/>
              </a:solidFill>
              <a:cs typeface="+mn-ea"/>
              <a:sym typeface="+mn-lt"/>
            </a:endParaRPr>
          </a:p>
        </p:txBody>
      </p:sp>
      <p:sp>
        <p:nvSpPr>
          <p:cNvPr id="18" name="椭圆 17"/>
          <p:cNvSpPr/>
          <p:nvPr/>
        </p:nvSpPr>
        <p:spPr>
          <a:xfrm>
            <a:off x="179606" y="51460"/>
            <a:ext cx="3744416" cy="3744416"/>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文本框 1"/>
          <p:cNvSpPr txBox="1"/>
          <p:nvPr/>
        </p:nvSpPr>
        <p:spPr>
          <a:xfrm>
            <a:off x="3851910" y="3291840"/>
            <a:ext cx="3042920" cy="275590"/>
          </a:xfrm>
          <a:prstGeom prst="rect">
            <a:avLst/>
          </a:prstGeom>
          <a:noFill/>
        </p:spPr>
        <p:txBody>
          <a:bodyPr wrap="none" rtlCol="0">
            <a:spAutoFit/>
          </a:bodyPr>
          <a:p>
            <a:pPr marL="0" lvl="1" indent="0" algn="l">
              <a:buClrTx/>
              <a:buSzTx/>
              <a:buFont typeface="Arial" panose="020B0604020202020204" pitchFamily="34" charset="0"/>
              <a:buNone/>
            </a:pPr>
            <a:r>
              <a:rPr lang="zh-CN" altLang="en-US" sz="1200" dirty="0">
                <a:solidFill>
                  <a:schemeClr val="accent1"/>
                </a:solidFill>
                <a:cs typeface="+mn-ea"/>
              </a:rPr>
              <a:t>官网：</a:t>
            </a:r>
            <a:r>
              <a:rPr lang="zh-CN" altLang="en-US" sz="1200" dirty="0">
                <a:solidFill>
                  <a:schemeClr val="accent1"/>
                </a:solidFill>
                <a:cs typeface="+mn-ea"/>
                <a:hlinkClick r:id="rId2" tooltip="" action="ppaction://hlinkfile"/>
              </a:rPr>
              <a:t>https://alphacode.deepmind.com</a:t>
            </a:r>
            <a:endParaRPr lang="zh-CN" altLang="en-US" sz="1200" dirty="0">
              <a:solidFill>
                <a:schemeClr val="accent1"/>
              </a:solidFill>
              <a:cs typeface="+mn-ea"/>
            </a:endParaRPr>
          </a:p>
        </p:txBody>
      </p:sp>
    </p:spTree>
  </p:cSld>
  <p:clrMapOvr>
    <a:masterClrMapping/>
  </p:clrMapOvr>
  <p:transition spd="med">
    <p:random/>
  </p:transition>
  <p:timing>
    <p:tnLst>
      <p:par>
        <p:cTn id="1" dur="indefinite" restart="never" nodeType="tmRoot"/>
      </p:par>
    </p:tnLst>
    <p:bldLst>
      <p:bldP spid="13" grpId="0"/>
      <p:bldP spid="16" grpId="0"/>
      <p:bldP spid="18"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1" y="3003799"/>
            <a:ext cx="9504040" cy="3719578"/>
            <a:chOff x="1" y="3003799"/>
            <a:chExt cx="9504040" cy="3719578"/>
          </a:xfrm>
        </p:grpSpPr>
        <p:pic>
          <p:nvPicPr>
            <p:cNvPr id="20" name="Picture 3" descr="C:\Users\Administrator\Desktop\新建文件夹 (3)\1357d39a269cfd4.jpg"/>
            <p:cNvPicPr>
              <a:picLocks noChangeAspect="1" noChangeArrowheads="1"/>
            </p:cNvPicPr>
            <p:nvPr/>
          </p:nvPicPr>
          <p:blipFill>
            <a:blip r:embed="rId1" cstate="screen"/>
            <a:srcRect/>
            <a:stretch>
              <a:fillRect/>
            </a:stretch>
          </p:blipFill>
          <p:spPr bwMode="auto">
            <a:xfrm rot="5400000">
              <a:off x="5322247" y="2541583"/>
              <a:ext cx="3503555" cy="4860033"/>
            </a:xfrm>
            <a:prstGeom prst="rect">
              <a:avLst/>
            </a:prstGeom>
            <a:noFill/>
          </p:spPr>
        </p:pic>
        <p:pic>
          <p:nvPicPr>
            <p:cNvPr id="19" name="Picture 3" descr="C:\Users\Administrator\Desktop\新建文件夹 (3)\1357d39a269cfd4.jpg"/>
            <p:cNvPicPr>
              <a:picLocks noChangeAspect="1" noChangeArrowheads="1"/>
            </p:cNvPicPr>
            <p:nvPr/>
          </p:nvPicPr>
          <p:blipFill>
            <a:blip r:embed="rId1" cstate="screen"/>
            <a:srcRect/>
            <a:stretch>
              <a:fillRect/>
            </a:stretch>
          </p:blipFill>
          <p:spPr bwMode="auto">
            <a:xfrm rot="16200000">
              <a:off x="678240" y="2325560"/>
              <a:ext cx="3503555" cy="4860033"/>
            </a:xfrm>
            <a:prstGeom prst="rect">
              <a:avLst/>
            </a:prstGeom>
            <a:noFill/>
          </p:spPr>
        </p:pic>
      </p:grpSp>
      <p:sp>
        <p:nvSpPr>
          <p:cNvPr id="13" name="矩形 12"/>
          <p:cNvSpPr/>
          <p:nvPr/>
        </p:nvSpPr>
        <p:spPr>
          <a:xfrm>
            <a:off x="755650" y="1563370"/>
            <a:ext cx="2517140" cy="553720"/>
          </a:xfrm>
          <a:prstGeom prst="rect">
            <a:avLst/>
          </a:prstGeom>
        </p:spPr>
        <p:txBody>
          <a:bodyPr wrap="square" lIns="0" tIns="0" rIns="0" bIns="0">
            <a:spAutoFit/>
          </a:bodyPr>
          <a:lstStyle/>
          <a:p>
            <a:r>
              <a:rPr lang="zh-CN" altLang="en-US" sz="3600" b="1" dirty="0">
                <a:solidFill>
                  <a:schemeClr val="accent1"/>
                </a:solidFill>
                <a:cs typeface="+mn-ea"/>
                <a:sym typeface="+mn-lt"/>
              </a:rPr>
              <a:t>AlphaCode</a:t>
            </a:r>
            <a:endParaRPr lang="zh-CN" altLang="en-US" sz="3600" b="1" dirty="0">
              <a:solidFill>
                <a:schemeClr val="accent1"/>
              </a:solidFill>
              <a:cs typeface="+mn-ea"/>
              <a:sym typeface="+mn-lt"/>
            </a:endParaRPr>
          </a:p>
        </p:txBody>
      </p:sp>
      <p:pic>
        <p:nvPicPr>
          <p:cNvPr id="5" name="图片 4" descr="640"/>
          <p:cNvPicPr>
            <a:picLocks noChangeAspect="1"/>
          </p:cNvPicPr>
          <p:nvPr/>
        </p:nvPicPr>
        <p:blipFill>
          <a:blip r:embed="rId2"/>
          <a:stretch>
            <a:fillRect/>
          </a:stretch>
        </p:blipFill>
        <p:spPr>
          <a:xfrm>
            <a:off x="3563620" y="483235"/>
            <a:ext cx="5827395" cy="3091815"/>
          </a:xfrm>
          <a:prstGeom prst="rect">
            <a:avLst/>
          </a:prstGeom>
        </p:spPr>
      </p:pic>
      <p:sp>
        <p:nvSpPr>
          <p:cNvPr id="18" name="椭圆 17"/>
          <p:cNvSpPr/>
          <p:nvPr/>
        </p:nvSpPr>
        <p:spPr>
          <a:xfrm>
            <a:off x="179606" y="51460"/>
            <a:ext cx="3744416" cy="3744416"/>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cSld>
  <p:clrMapOvr>
    <a:masterClrMapping/>
  </p:clrMapOvr>
  <p:transition spd="med">
    <p:random/>
  </p:transition>
  <p:timing>
    <p:tnLst>
      <p:par>
        <p:cTn id="1" dur="indefinite" restart="never" nodeType="tmRoot"/>
      </p:par>
    </p:tnLst>
    <p:bldLst>
      <p:bldP spid="13" grpId="0"/>
      <p:bldP spid="18"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bwMode="auto">
          <a:xfrm>
            <a:off x="5386645" y="2011050"/>
            <a:ext cx="2199151" cy="2197203"/>
            <a:chOff x="0" y="0"/>
            <a:chExt cx="6753151" cy="6746917"/>
          </a:xfrm>
          <a:effectLst/>
        </p:grpSpPr>
        <p:sp>
          <p:nvSpPr>
            <p:cNvPr id="33794" name="AutoShape 2"/>
            <p:cNvSpPr/>
            <p:nvPr/>
          </p:nvSpPr>
          <p:spPr bwMode="auto">
            <a:xfrm>
              <a:off x="0" y="0"/>
              <a:ext cx="6753151" cy="6746917"/>
            </a:xfrm>
            <a:custGeom>
              <a:avLst/>
              <a:gdLst>
                <a:gd name="T0" fmla="*/ 3376405 w 19777"/>
                <a:gd name="T1" fmla="*/ 3680572 h 19739"/>
                <a:gd name="T2" fmla="*/ 3376405 w 19777"/>
                <a:gd name="T3" fmla="*/ 3680572 h 19739"/>
                <a:gd name="T4" fmla="*/ 3376405 w 19777"/>
                <a:gd name="T5" fmla="*/ 3680572 h 19739"/>
                <a:gd name="T6" fmla="*/ 3376405 w 19777"/>
                <a:gd name="T7" fmla="*/ 3680572 h 197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777" h="19739">
                  <a:moveTo>
                    <a:pt x="17933" y="-1"/>
                  </a:moveTo>
                  <a:lnTo>
                    <a:pt x="15856" y="2079"/>
                  </a:lnTo>
                  <a:cubicBezTo>
                    <a:pt x="11992" y="-899"/>
                    <a:pt x="6427" y="-621"/>
                    <a:pt x="2885" y="2921"/>
                  </a:cubicBezTo>
                  <a:cubicBezTo>
                    <a:pt x="-962" y="6768"/>
                    <a:pt x="-962" y="13006"/>
                    <a:pt x="2885" y="16853"/>
                  </a:cubicBezTo>
                  <a:cubicBezTo>
                    <a:pt x="6733" y="20700"/>
                    <a:pt x="12971" y="20701"/>
                    <a:pt x="16819" y="16853"/>
                  </a:cubicBezTo>
                  <a:cubicBezTo>
                    <a:pt x="20348" y="13324"/>
                    <a:pt x="20637" y="7786"/>
                    <a:pt x="17693" y="3924"/>
                  </a:cubicBezTo>
                  <a:lnTo>
                    <a:pt x="19777" y="1836"/>
                  </a:lnTo>
                  <a:lnTo>
                    <a:pt x="19694" y="76"/>
                  </a:lnTo>
                  <a:lnTo>
                    <a:pt x="17933" y="-1"/>
                  </a:lnTo>
                  <a:close/>
                </a:path>
              </a:pathLst>
            </a:custGeom>
            <a:solidFill>
              <a:schemeClr val="accent6"/>
            </a:solidFill>
            <a:ln>
              <a:noFill/>
            </a:ln>
            <a:effectLst/>
            <a:extLst>
              <a:ext uri="{91240B29-F687-4F45-9708-019B960494DF}">
                <a14:hiddenLine xmlns:a14="http://schemas.microsoft.com/office/drawing/2010/main" w="12700">
                  <a:solidFill>
                    <a:srgbClr val="000000"/>
                  </a:solidFill>
                  <a:prstDash val="solid"/>
                  <a:miter lim="0"/>
                  <a:headEnd/>
                  <a:tailEnd/>
                </a14:hiddenLine>
              </a:ext>
            </a:extLst>
          </p:spPr>
          <p:txBody>
            <a:bodyPr lIns="20936" tIns="20936" rIns="20936" bIns="20936"/>
            <a:p>
              <a:pPr>
                <a:lnSpc>
                  <a:spcPct val="120000"/>
                </a:lnSpc>
              </a:pPr>
              <a:endParaRPr lang="zh-CN" altLang="en-US" sz="1100" dirty="0">
                <a:cs typeface="+mn-ea"/>
                <a:sym typeface="+mn-lt"/>
              </a:endParaRPr>
            </a:p>
          </p:txBody>
        </p:sp>
        <p:sp>
          <p:nvSpPr>
            <p:cNvPr id="33795" name="AutoShape 3"/>
            <p:cNvSpPr/>
            <p:nvPr/>
          </p:nvSpPr>
          <p:spPr bwMode="auto">
            <a:xfrm>
              <a:off x="244472" y="255591"/>
              <a:ext cx="6251505" cy="6251614"/>
            </a:xfrm>
            <a:custGeom>
              <a:avLst/>
              <a:gdLst>
                <a:gd name="T0" fmla="*/ 3125594 w 19679"/>
                <a:gd name="T1" fmla="*/ 3430938 h 19679"/>
                <a:gd name="T2" fmla="*/ 3125594 w 19679"/>
                <a:gd name="T3" fmla="*/ 3430938 h 19679"/>
                <a:gd name="T4" fmla="*/ 3125594 w 19679"/>
                <a:gd name="T5" fmla="*/ 3430938 h 19679"/>
                <a:gd name="T6" fmla="*/ 3125594 w 19679"/>
                <a:gd name="T7" fmla="*/ 3430938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accent6">
                <a:lumMod val="75000"/>
              </a:schemeClr>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p>
              <a:pPr>
                <a:lnSpc>
                  <a:spcPct val="120000"/>
                </a:lnSpc>
              </a:pPr>
              <a:endParaRPr lang="zh-CN" altLang="en-US" sz="1100" dirty="0">
                <a:cs typeface="+mn-ea"/>
                <a:sym typeface="+mn-lt"/>
              </a:endParaRPr>
            </a:p>
          </p:txBody>
        </p:sp>
        <p:sp>
          <p:nvSpPr>
            <p:cNvPr id="33796" name="Line 4"/>
            <p:cNvSpPr>
              <a:spLocks noChangeShapeType="1"/>
            </p:cNvSpPr>
            <p:nvPr/>
          </p:nvSpPr>
          <p:spPr bwMode="auto">
            <a:xfrm flipH="1">
              <a:off x="5526027" y="346077"/>
              <a:ext cx="871527" cy="871543"/>
            </a:xfrm>
            <a:prstGeom prst="line">
              <a:avLst/>
            </a:prstGeom>
            <a:noFill/>
            <a:ln w="63500" cap="flat" cmpd="sng">
              <a:solidFill>
                <a:schemeClr val="bg1"/>
              </a:solidFill>
              <a:prstDash val="solid"/>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p>
              <a:pPr defTabSz="148590">
                <a:defRPr/>
              </a:pPr>
              <a:endParaRPr lang="es-ES" sz="400" dirty="0">
                <a:solidFill>
                  <a:srgbClr val="000000"/>
                </a:solidFill>
                <a:cs typeface="+mn-ea"/>
                <a:sym typeface="+mn-lt"/>
              </a:endParaRPr>
            </a:p>
          </p:txBody>
        </p:sp>
      </p:grpSp>
      <p:grpSp>
        <p:nvGrpSpPr>
          <p:cNvPr id="3" name="Group 5"/>
          <p:cNvGrpSpPr/>
          <p:nvPr/>
        </p:nvGrpSpPr>
        <p:grpSpPr bwMode="auto">
          <a:xfrm>
            <a:off x="5556208" y="2185275"/>
            <a:ext cx="2477276" cy="1853405"/>
            <a:chOff x="-1" y="0"/>
            <a:chExt cx="7608239" cy="5691704"/>
          </a:xfrm>
          <a:effectLst/>
        </p:grpSpPr>
        <p:sp>
          <p:nvSpPr>
            <p:cNvPr id="33798" name="AutoShape 6"/>
            <p:cNvSpPr/>
            <p:nvPr/>
          </p:nvSpPr>
          <p:spPr bwMode="auto">
            <a:xfrm>
              <a:off x="-1" y="0"/>
              <a:ext cx="7608239" cy="5691704"/>
            </a:xfrm>
            <a:custGeom>
              <a:avLst/>
              <a:gdLst>
                <a:gd name="T0" fmla="*/ 3804119 w 20840"/>
                <a:gd name="T1" fmla="*/ 2845714 h 20595"/>
                <a:gd name="T2" fmla="*/ 3804119 w 20840"/>
                <a:gd name="T3" fmla="*/ 2845714 h 20595"/>
                <a:gd name="T4" fmla="*/ 3804119 w 20840"/>
                <a:gd name="T5" fmla="*/ 2845714 h 20595"/>
                <a:gd name="T6" fmla="*/ 3804119 w 20840"/>
                <a:gd name="T7" fmla="*/ 2845714 h 20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40" h="20595">
                  <a:moveTo>
                    <a:pt x="7788" y="0"/>
                  </a:moveTo>
                  <a:cubicBezTo>
                    <a:pt x="5795" y="0"/>
                    <a:pt x="3802" y="1004"/>
                    <a:pt x="2281" y="3015"/>
                  </a:cubicBezTo>
                  <a:cubicBezTo>
                    <a:pt x="-760" y="7037"/>
                    <a:pt x="-760" y="13557"/>
                    <a:pt x="2281" y="17578"/>
                  </a:cubicBezTo>
                  <a:cubicBezTo>
                    <a:pt x="5322" y="21600"/>
                    <a:pt x="10254" y="21599"/>
                    <a:pt x="13295" y="17578"/>
                  </a:cubicBezTo>
                  <a:cubicBezTo>
                    <a:pt x="14526" y="15951"/>
                    <a:pt x="15257" y="13915"/>
                    <a:pt x="15492" y="11801"/>
                  </a:cubicBezTo>
                  <a:lnTo>
                    <a:pt x="19726" y="11801"/>
                  </a:lnTo>
                  <a:lnTo>
                    <a:pt x="20839" y="10192"/>
                  </a:lnTo>
                  <a:lnTo>
                    <a:pt x="19726" y="8584"/>
                  </a:lnTo>
                  <a:lnTo>
                    <a:pt x="15466" y="8584"/>
                  </a:lnTo>
                  <a:cubicBezTo>
                    <a:pt x="15207" y="6545"/>
                    <a:pt x="14485" y="4589"/>
                    <a:pt x="13295" y="3015"/>
                  </a:cubicBezTo>
                  <a:cubicBezTo>
                    <a:pt x="11774" y="1004"/>
                    <a:pt x="9781" y="0"/>
                    <a:pt x="7788" y="0"/>
                  </a:cubicBezTo>
                  <a:close/>
                </a:path>
              </a:pathLst>
            </a:custGeom>
            <a:solidFill>
              <a:schemeClr val="accent5"/>
            </a:solidFill>
            <a:ln>
              <a:noFill/>
            </a:ln>
            <a:effectLst/>
            <a:extLst>
              <a:ext uri="{91240B29-F687-4F45-9708-019B960494DF}">
                <a14:hiddenLine xmlns:a14="http://schemas.microsoft.com/office/drawing/2010/main" w="12700">
                  <a:solidFill>
                    <a:srgbClr val="000000"/>
                  </a:solidFill>
                  <a:prstDash val="solid"/>
                  <a:miter lim="0"/>
                  <a:headEnd/>
                  <a:tailEnd/>
                </a14:hiddenLine>
              </a:ext>
            </a:extLst>
          </p:spPr>
          <p:txBody>
            <a:bodyPr lIns="20936" tIns="20936" rIns="20936" bIns="20936"/>
            <a:p>
              <a:pPr>
                <a:lnSpc>
                  <a:spcPct val="120000"/>
                </a:lnSpc>
              </a:pPr>
              <a:endParaRPr lang="zh-CN" altLang="en-US" sz="1100" dirty="0">
                <a:cs typeface="+mn-ea"/>
                <a:sym typeface="+mn-lt"/>
              </a:endParaRPr>
            </a:p>
          </p:txBody>
        </p:sp>
        <p:sp>
          <p:nvSpPr>
            <p:cNvPr id="33799" name="AutoShape 7"/>
            <p:cNvSpPr/>
            <p:nvPr/>
          </p:nvSpPr>
          <p:spPr bwMode="auto">
            <a:xfrm>
              <a:off x="201637" y="222270"/>
              <a:ext cx="5258449" cy="5258278"/>
            </a:xfrm>
            <a:custGeom>
              <a:avLst/>
              <a:gdLst>
                <a:gd name="T0" fmla="*/ 2629091 w 19679"/>
                <a:gd name="T1" fmla="*/ 2885787 h 19679"/>
                <a:gd name="T2" fmla="*/ 2629091 w 19679"/>
                <a:gd name="T3" fmla="*/ 2885787 h 19679"/>
                <a:gd name="T4" fmla="*/ 2629091 w 19679"/>
                <a:gd name="T5" fmla="*/ 2885787 h 19679"/>
                <a:gd name="T6" fmla="*/ 2629091 w 19679"/>
                <a:gd name="T7" fmla="*/ 2885787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5">
                <a:lumMod val="75000"/>
              </a:schemeClr>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p>
              <a:pPr>
                <a:lnSpc>
                  <a:spcPct val="120000"/>
                </a:lnSpc>
              </a:pPr>
              <a:endParaRPr lang="zh-CN" altLang="en-US" sz="1100" dirty="0">
                <a:cs typeface="+mn-ea"/>
                <a:sym typeface="+mn-lt"/>
              </a:endParaRPr>
            </a:p>
          </p:txBody>
        </p:sp>
        <p:sp>
          <p:nvSpPr>
            <p:cNvPr id="33800" name="Line 8"/>
            <p:cNvSpPr>
              <a:spLocks noChangeShapeType="1"/>
            </p:cNvSpPr>
            <p:nvPr/>
          </p:nvSpPr>
          <p:spPr bwMode="auto">
            <a:xfrm flipH="1" flipV="1">
              <a:off x="5418806" y="2806955"/>
              <a:ext cx="1595634" cy="0"/>
            </a:xfrm>
            <a:prstGeom prst="line">
              <a:avLst/>
            </a:prstGeom>
            <a:noFill/>
            <a:ln w="63500" cap="flat" cmpd="sng">
              <a:solidFill>
                <a:schemeClr val="bg1"/>
              </a:solidFill>
              <a:prstDash val="solid"/>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p>
              <a:pPr defTabSz="148590">
                <a:defRPr/>
              </a:pPr>
              <a:endParaRPr lang="es-ES" sz="400" dirty="0">
                <a:solidFill>
                  <a:srgbClr val="000000"/>
                </a:solidFill>
                <a:cs typeface="+mn-ea"/>
                <a:sym typeface="+mn-lt"/>
              </a:endParaRPr>
            </a:p>
          </p:txBody>
        </p:sp>
      </p:grpSp>
      <p:grpSp>
        <p:nvGrpSpPr>
          <p:cNvPr id="4" name="Group 9"/>
          <p:cNvGrpSpPr/>
          <p:nvPr/>
        </p:nvGrpSpPr>
        <p:grpSpPr bwMode="auto">
          <a:xfrm>
            <a:off x="5705611" y="2334685"/>
            <a:ext cx="1876567" cy="1955770"/>
            <a:chOff x="0" y="0"/>
            <a:chExt cx="5763342" cy="6005116"/>
          </a:xfrm>
          <a:effectLst/>
        </p:grpSpPr>
        <p:sp>
          <p:nvSpPr>
            <p:cNvPr id="33802" name="AutoShape 10"/>
            <p:cNvSpPr/>
            <p:nvPr/>
          </p:nvSpPr>
          <p:spPr bwMode="auto">
            <a:xfrm>
              <a:off x="0" y="0"/>
              <a:ext cx="5763342" cy="6005116"/>
            </a:xfrm>
            <a:custGeom>
              <a:avLst/>
              <a:gdLst>
                <a:gd name="T0" fmla="*/ 2881532 w 20761"/>
                <a:gd name="T1" fmla="*/ 3002558 h 21600"/>
                <a:gd name="T2" fmla="*/ 2881532 w 20761"/>
                <a:gd name="T3" fmla="*/ 3002558 h 21600"/>
                <a:gd name="T4" fmla="*/ 2881532 w 20761"/>
                <a:gd name="T5" fmla="*/ 3002558 h 21600"/>
                <a:gd name="T6" fmla="*/ 2881532 w 20761"/>
                <a:gd name="T7" fmla="*/ 300255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761" h="21600">
                  <a:moveTo>
                    <a:pt x="8590" y="0"/>
                  </a:moveTo>
                  <a:cubicBezTo>
                    <a:pt x="6391" y="0"/>
                    <a:pt x="4192" y="837"/>
                    <a:pt x="2515" y="2513"/>
                  </a:cubicBezTo>
                  <a:cubicBezTo>
                    <a:pt x="-839" y="5866"/>
                    <a:pt x="-839" y="11302"/>
                    <a:pt x="2515" y="14655"/>
                  </a:cubicBezTo>
                  <a:cubicBezTo>
                    <a:pt x="5245" y="17383"/>
                    <a:pt x="9356" y="17890"/>
                    <a:pt x="12600" y="16178"/>
                  </a:cubicBezTo>
                  <a:lnTo>
                    <a:pt x="18602" y="21600"/>
                  </a:lnTo>
                  <a:lnTo>
                    <a:pt x="20761" y="21395"/>
                  </a:lnTo>
                  <a:lnTo>
                    <a:pt x="20750" y="19230"/>
                  </a:lnTo>
                  <a:lnTo>
                    <a:pt x="15123" y="14145"/>
                  </a:lnTo>
                  <a:cubicBezTo>
                    <a:pt x="18003" y="10772"/>
                    <a:pt x="17854" y="5703"/>
                    <a:pt x="14663" y="2513"/>
                  </a:cubicBezTo>
                  <a:cubicBezTo>
                    <a:pt x="12986" y="837"/>
                    <a:pt x="10788" y="0"/>
                    <a:pt x="8590" y="0"/>
                  </a:cubicBezTo>
                  <a:close/>
                </a:path>
              </a:pathLst>
            </a:custGeom>
            <a:solidFill>
              <a:schemeClr val="accent4"/>
            </a:solidFill>
            <a:ln>
              <a:noFill/>
            </a:ln>
            <a:effectLst/>
            <a:extLst>
              <a:ext uri="{91240B29-F687-4F45-9708-019B960494DF}">
                <a14:hiddenLine xmlns:a14="http://schemas.microsoft.com/office/drawing/2010/main" w="12700">
                  <a:solidFill>
                    <a:srgbClr val="000000"/>
                  </a:solidFill>
                  <a:prstDash val="solid"/>
                  <a:miter lim="0"/>
                  <a:headEnd/>
                  <a:tailEnd/>
                </a14:hiddenLine>
              </a:ext>
            </a:extLst>
          </p:spPr>
          <p:txBody>
            <a:bodyPr lIns="20936" tIns="20936" rIns="20936" bIns="20936"/>
            <a:p>
              <a:pPr>
                <a:lnSpc>
                  <a:spcPct val="120000"/>
                </a:lnSpc>
              </a:pPr>
              <a:endParaRPr lang="zh-CN" altLang="en-US" sz="1100" dirty="0">
                <a:cs typeface="+mn-ea"/>
                <a:sym typeface="+mn-lt"/>
              </a:endParaRPr>
            </a:p>
          </p:txBody>
        </p:sp>
        <p:sp>
          <p:nvSpPr>
            <p:cNvPr id="33803" name="AutoShape 11"/>
            <p:cNvSpPr/>
            <p:nvPr/>
          </p:nvSpPr>
          <p:spPr bwMode="auto">
            <a:xfrm>
              <a:off x="180998" y="225410"/>
              <a:ext cx="4382045" cy="4382798"/>
            </a:xfrm>
            <a:custGeom>
              <a:avLst/>
              <a:gdLst>
                <a:gd name="T0" fmla="*/ 2190911 w 19679"/>
                <a:gd name="T1" fmla="*/ 2405316 h 19679"/>
                <a:gd name="T2" fmla="*/ 2190911 w 19679"/>
                <a:gd name="T3" fmla="*/ 2405316 h 19679"/>
                <a:gd name="T4" fmla="*/ 2190911 w 19679"/>
                <a:gd name="T5" fmla="*/ 2405316 h 19679"/>
                <a:gd name="T6" fmla="*/ 2190911 w 19679"/>
                <a:gd name="T7" fmla="*/ 240531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accent4">
                <a:lumMod val="75000"/>
              </a:schemeClr>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p>
              <a:pPr>
                <a:lnSpc>
                  <a:spcPct val="120000"/>
                </a:lnSpc>
              </a:pPr>
              <a:endParaRPr lang="zh-CN" altLang="en-US" sz="1100" dirty="0">
                <a:cs typeface="+mn-ea"/>
                <a:sym typeface="+mn-lt"/>
              </a:endParaRPr>
            </a:p>
          </p:txBody>
        </p:sp>
        <p:sp>
          <p:nvSpPr>
            <p:cNvPr id="33804" name="Line 12"/>
            <p:cNvSpPr>
              <a:spLocks noChangeShapeType="1"/>
            </p:cNvSpPr>
            <p:nvPr/>
          </p:nvSpPr>
          <p:spPr bwMode="auto">
            <a:xfrm flipH="1" flipV="1">
              <a:off x="3735852" y="4101829"/>
              <a:ext cx="1579760" cy="1406432"/>
            </a:xfrm>
            <a:prstGeom prst="line">
              <a:avLst/>
            </a:prstGeom>
            <a:noFill/>
            <a:ln w="63500" cap="flat" cmpd="sng">
              <a:solidFill>
                <a:schemeClr val="bg1"/>
              </a:solidFill>
              <a:prstDash val="solid"/>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p>
              <a:pPr defTabSz="148590">
                <a:defRPr/>
              </a:pPr>
              <a:endParaRPr lang="es-ES" sz="400" dirty="0">
                <a:solidFill>
                  <a:srgbClr val="000000"/>
                </a:solidFill>
                <a:cs typeface="+mn-ea"/>
                <a:sym typeface="+mn-lt"/>
              </a:endParaRPr>
            </a:p>
          </p:txBody>
        </p:sp>
      </p:grpSp>
      <p:grpSp>
        <p:nvGrpSpPr>
          <p:cNvPr id="6" name="Group 13"/>
          <p:cNvGrpSpPr/>
          <p:nvPr/>
        </p:nvGrpSpPr>
        <p:grpSpPr bwMode="auto">
          <a:xfrm>
            <a:off x="5397502" y="2484094"/>
            <a:ext cx="1745776" cy="1805326"/>
            <a:chOff x="0" y="0"/>
            <a:chExt cx="5362063" cy="5542360"/>
          </a:xfrm>
          <a:effectLst/>
        </p:grpSpPr>
        <p:sp>
          <p:nvSpPr>
            <p:cNvPr id="33806" name="AutoShape 14"/>
            <p:cNvSpPr/>
            <p:nvPr/>
          </p:nvSpPr>
          <p:spPr bwMode="auto">
            <a:xfrm>
              <a:off x="0" y="0"/>
              <a:ext cx="5362063" cy="5542360"/>
            </a:xfrm>
            <a:custGeom>
              <a:avLst/>
              <a:gdLst>
                <a:gd name="T0" fmla="*/ 2680903 w 20853"/>
                <a:gd name="T1" fmla="*/ 2771180 h 21600"/>
                <a:gd name="T2" fmla="*/ 2680903 w 20853"/>
                <a:gd name="T3" fmla="*/ 2771180 h 21600"/>
                <a:gd name="T4" fmla="*/ 2680903 w 20853"/>
                <a:gd name="T5" fmla="*/ 2771180 h 21600"/>
                <a:gd name="T6" fmla="*/ 2680903 w 20853"/>
                <a:gd name="T7" fmla="*/ 277118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53" h="21600">
                  <a:moveTo>
                    <a:pt x="13197" y="0"/>
                  </a:moveTo>
                  <a:cubicBezTo>
                    <a:pt x="11238" y="0"/>
                    <a:pt x="9279" y="749"/>
                    <a:pt x="7784" y="2248"/>
                  </a:cubicBezTo>
                  <a:cubicBezTo>
                    <a:pt x="5095" y="4946"/>
                    <a:pt x="4835" y="9149"/>
                    <a:pt x="6985" y="12149"/>
                  </a:cubicBezTo>
                  <a:lnTo>
                    <a:pt x="0" y="19149"/>
                  </a:lnTo>
                  <a:lnTo>
                    <a:pt x="104" y="21493"/>
                  </a:lnTo>
                  <a:lnTo>
                    <a:pt x="2444" y="21600"/>
                  </a:lnTo>
                  <a:lnTo>
                    <a:pt x="9583" y="14446"/>
                  </a:lnTo>
                  <a:cubicBezTo>
                    <a:pt x="12480" y="16005"/>
                    <a:pt x="16165" y="15560"/>
                    <a:pt x="18610" y="13108"/>
                  </a:cubicBezTo>
                  <a:cubicBezTo>
                    <a:pt x="21599" y="10109"/>
                    <a:pt x="21599" y="5247"/>
                    <a:pt x="18610" y="2248"/>
                  </a:cubicBezTo>
                  <a:cubicBezTo>
                    <a:pt x="17115" y="749"/>
                    <a:pt x="15156" y="0"/>
                    <a:pt x="13197" y="0"/>
                  </a:cubicBezTo>
                  <a:close/>
                </a:path>
              </a:pathLst>
            </a:custGeom>
            <a:solidFill>
              <a:schemeClr val="accent3"/>
            </a:solidFill>
            <a:ln>
              <a:noFill/>
            </a:ln>
            <a:effectLst/>
            <a:extLst>
              <a:ext uri="{91240B29-F687-4F45-9708-019B960494DF}">
                <a14:hiddenLine xmlns:a14="http://schemas.microsoft.com/office/drawing/2010/main" w="12700">
                  <a:solidFill>
                    <a:srgbClr val="000000"/>
                  </a:solidFill>
                  <a:prstDash val="solid"/>
                  <a:miter lim="0"/>
                  <a:headEnd/>
                  <a:tailEnd/>
                </a14:hiddenLine>
              </a:ext>
            </a:extLst>
          </p:spPr>
          <p:txBody>
            <a:bodyPr lIns="20936" tIns="20936" rIns="20936" bIns="20936"/>
            <a:p>
              <a:pPr>
                <a:lnSpc>
                  <a:spcPct val="120000"/>
                </a:lnSpc>
              </a:pPr>
              <a:endParaRPr lang="zh-CN" altLang="en-US" sz="1100" dirty="0">
                <a:cs typeface="+mn-ea"/>
                <a:sym typeface="+mn-lt"/>
              </a:endParaRPr>
            </a:p>
          </p:txBody>
        </p:sp>
        <p:sp>
          <p:nvSpPr>
            <p:cNvPr id="33807" name="AutoShape 15"/>
            <p:cNvSpPr/>
            <p:nvPr/>
          </p:nvSpPr>
          <p:spPr bwMode="auto">
            <a:xfrm>
              <a:off x="1611636" y="193632"/>
              <a:ext cx="3536074" cy="3536191"/>
            </a:xfrm>
            <a:custGeom>
              <a:avLst/>
              <a:gdLst>
                <a:gd name="T0" fmla="*/ 1767947 w 19679"/>
                <a:gd name="T1" fmla="*/ 1940691 h 19679"/>
                <a:gd name="T2" fmla="*/ 1767947 w 19679"/>
                <a:gd name="T3" fmla="*/ 1940691 h 19679"/>
                <a:gd name="T4" fmla="*/ 1767947 w 19679"/>
                <a:gd name="T5" fmla="*/ 1940691 h 19679"/>
                <a:gd name="T6" fmla="*/ 1767947 w 19679"/>
                <a:gd name="T7" fmla="*/ 1940691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3">
                <a:lumMod val="60000"/>
                <a:lumOff val="40000"/>
              </a:schemeClr>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p>
              <a:pPr>
                <a:lnSpc>
                  <a:spcPct val="120000"/>
                </a:lnSpc>
              </a:pPr>
              <a:endParaRPr lang="zh-CN" altLang="en-US" sz="1100" dirty="0">
                <a:cs typeface="+mn-ea"/>
                <a:sym typeface="+mn-lt"/>
              </a:endParaRPr>
            </a:p>
          </p:txBody>
        </p:sp>
        <p:sp>
          <p:nvSpPr>
            <p:cNvPr id="33808" name="Line 16"/>
            <p:cNvSpPr>
              <a:spLocks noChangeShapeType="1"/>
            </p:cNvSpPr>
            <p:nvPr/>
          </p:nvSpPr>
          <p:spPr bwMode="auto">
            <a:xfrm flipV="1">
              <a:off x="369961" y="3271135"/>
              <a:ext cx="1906971" cy="1906179"/>
            </a:xfrm>
            <a:prstGeom prst="line">
              <a:avLst/>
            </a:prstGeom>
            <a:noFill/>
            <a:ln w="63500" cap="flat" cmpd="sng">
              <a:solidFill>
                <a:schemeClr val="bg1"/>
              </a:solidFill>
              <a:prstDash val="solid"/>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p>
              <a:pPr defTabSz="148590">
                <a:defRPr/>
              </a:pPr>
              <a:endParaRPr lang="es-ES" sz="400" dirty="0">
                <a:solidFill>
                  <a:srgbClr val="000000"/>
                </a:solidFill>
                <a:cs typeface="+mn-ea"/>
                <a:sym typeface="+mn-lt"/>
              </a:endParaRPr>
            </a:p>
          </p:txBody>
        </p:sp>
      </p:grpSp>
      <p:grpSp>
        <p:nvGrpSpPr>
          <p:cNvPr id="7" name="Group 17"/>
          <p:cNvGrpSpPr/>
          <p:nvPr/>
        </p:nvGrpSpPr>
        <p:grpSpPr bwMode="auto">
          <a:xfrm>
            <a:off x="4941543" y="2637124"/>
            <a:ext cx="2049232" cy="977626"/>
            <a:chOff x="0" y="-1"/>
            <a:chExt cx="6292395" cy="3002312"/>
          </a:xfrm>
        </p:grpSpPr>
        <p:sp>
          <p:nvSpPr>
            <p:cNvPr id="33810" name="AutoShape 18"/>
            <p:cNvSpPr/>
            <p:nvPr/>
          </p:nvSpPr>
          <p:spPr bwMode="auto">
            <a:xfrm>
              <a:off x="0" y="-1"/>
              <a:ext cx="6292395" cy="3002312"/>
            </a:xfrm>
            <a:custGeom>
              <a:avLst/>
              <a:gdLst>
                <a:gd name="T0" fmla="*/ 3146048 w 21109"/>
                <a:gd name="T1" fmla="*/ 1501083 h 20595"/>
                <a:gd name="T2" fmla="*/ 3146048 w 21109"/>
                <a:gd name="T3" fmla="*/ 1501083 h 20595"/>
                <a:gd name="T4" fmla="*/ 3146048 w 21109"/>
                <a:gd name="T5" fmla="*/ 1501083 h 20595"/>
                <a:gd name="T6" fmla="*/ 3146048 w 21109"/>
                <a:gd name="T7" fmla="*/ 1501083 h 20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09" h="20595">
                  <a:moveTo>
                    <a:pt x="16077" y="0"/>
                  </a:moveTo>
                  <a:cubicBezTo>
                    <a:pt x="14790" y="0"/>
                    <a:pt x="13502" y="1005"/>
                    <a:pt x="12520" y="3016"/>
                  </a:cubicBezTo>
                  <a:cubicBezTo>
                    <a:pt x="11895" y="4295"/>
                    <a:pt x="11470" y="5826"/>
                    <a:pt x="11243" y="7451"/>
                  </a:cubicBezTo>
                  <a:lnTo>
                    <a:pt x="1363" y="7451"/>
                  </a:lnTo>
                  <a:lnTo>
                    <a:pt x="0" y="10500"/>
                  </a:lnTo>
                  <a:lnTo>
                    <a:pt x="1363" y="13549"/>
                  </a:lnTo>
                  <a:lnTo>
                    <a:pt x="11308" y="13549"/>
                  </a:lnTo>
                  <a:cubicBezTo>
                    <a:pt x="11547" y="15021"/>
                    <a:pt x="11947" y="16407"/>
                    <a:pt x="12520" y="17578"/>
                  </a:cubicBezTo>
                  <a:cubicBezTo>
                    <a:pt x="14485" y="21599"/>
                    <a:pt x="17670" y="21599"/>
                    <a:pt x="19635" y="17578"/>
                  </a:cubicBezTo>
                  <a:cubicBezTo>
                    <a:pt x="21599" y="13557"/>
                    <a:pt x="21600" y="7037"/>
                    <a:pt x="19635" y="3016"/>
                  </a:cubicBezTo>
                  <a:cubicBezTo>
                    <a:pt x="18652" y="1005"/>
                    <a:pt x="17365" y="0"/>
                    <a:pt x="16077" y="0"/>
                  </a:cubicBezTo>
                  <a:close/>
                </a:path>
              </a:pathLst>
            </a:custGeom>
            <a:solidFill>
              <a:schemeClr val="accent2"/>
            </a:solidFill>
            <a:ln>
              <a:noFill/>
            </a:ln>
            <a:effectLst/>
            <a:extLst>
              <a:ext uri="{91240B29-F687-4F45-9708-019B960494DF}">
                <a14:hiddenLine xmlns:a14="http://schemas.microsoft.com/office/drawing/2010/main" w="12700">
                  <a:solidFill>
                    <a:srgbClr val="000000"/>
                  </a:solidFill>
                  <a:prstDash val="solid"/>
                  <a:miter lim="0"/>
                  <a:headEnd/>
                  <a:tailEnd/>
                </a14:hiddenLine>
              </a:ext>
            </a:extLst>
          </p:spPr>
          <p:txBody>
            <a:bodyPr lIns="20936" tIns="20936" rIns="20936" bIns="20936"/>
            <a:p>
              <a:pPr>
                <a:lnSpc>
                  <a:spcPct val="120000"/>
                </a:lnSpc>
              </a:pPr>
              <a:endParaRPr lang="zh-CN" altLang="en-US" sz="1100" dirty="0">
                <a:cs typeface="+mn-ea"/>
                <a:sym typeface="+mn-lt"/>
              </a:endParaRPr>
            </a:p>
          </p:txBody>
        </p:sp>
        <p:sp>
          <p:nvSpPr>
            <p:cNvPr id="33811" name="AutoShape 19"/>
            <p:cNvSpPr/>
            <p:nvPr/>
          </p:nvSpPr>
          <p:spPr bwMode="auto">
            <a:xfrm>
              <a:off x="3562093" y="263555"/>
              <a:ext cx="2481082" cy="2481551"/>
            </a:xfrm>
            <a:custGeom>
              <a:avLst/>
              <a:gdLst>
                <a:gd name="T0" fmla="*/ 1240478 w 19679"/>
                <a:gd name="T1" fmla="*/ 1361896 h 19679"/>
                <a:gd name="T2" fmla="*/ 1240478 w 19679"/>
                <a:gd name="T3" fmla="*/ 1361896 h 19679"/>
                <a:gd name="T4" fmla="*/ 1240478 w 19679"/>
                <a:gd name="T5" fmla="*/ 1361896 h 19679"/>
                <a:gd name="T6" fmla="*/ 1240478 w 19679"/>
                <a:gd name="T7" fmla="*/ 136189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2">
                <a:lumMod val="75000"/>
              </a:schemeClr>
            </a:solidFill>
            <a:ln>
              <a:noFill/>
            </a:ln>
            <a:effectLst/>
            <a:extLst>
              <a:ext uri="{91240B29-F687-4F45-9708-019B960494DF}">
                <a14:hiddenLine xmlns:a14="http://schemas.microsoft.com/office/drawing/2010/main" w="12700">
                  <a:solidFill>
                    <a:srgbClr val="000000"/>
                  </a:solidFill>
                  <a:prstDash val="solid"/>
                  <a:miter lim="0"/>
                  <a:headEnd/>
                  <a:tailEnd/>
                </a14:hiddenLine>
              </a:ext>
            </a:extLst>
          </p:spPr>
          <p:txBody>
            <a:bodyPr lIns="0" tIns="0" rIns="0" bIns="0" anchor="ctr"/>
            <a:p>
              <a:pPr>
                <a:lnSpc>
                  <a:spcPct val="120000"/>
                </a:lnSpc>
              </a:pPr>
              <a:endParaRPr lang="zh-CN" altLang="en-US" sz="1100" dirty="0">
                <a:cs typeface="+mn-ea"/>
                <a:sym typeface="+mn-lt"/>
              </a:endParaRPr>
            </a:p>
          </p:txBody>
        </p:sp>
        <p:sp>
          <p:nvSpPr>
            <p:cNvPr id="33812" name="Line 20"/>
            <p:cNvSpPr>
              <a:spLocks noChangeShapeType="1"/>
            </p:cNvSpPr>
            <p:nvPr/>
          </p:nvSpPr>
          <p:spPr bwMode="auto">
            <a:xfrm>
              <a:off x="541298" y="1522588"/>
              <a:ext cx="3131912" cy="0"/>
            </a:xfrm>
            <a:prstGeom prst="line">
              <a:avLst/>
            </a:prstGeom>
            <a:noFill/>
            <a:ln w="63500" cap="flat" cmpd="sng">
              <a:solidFill>
                <a:schemeClr val="bg1"/>
              </a:solidFill>
              <a:prstDash val="solid"/>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p>
              <a:pPr defTabSz="148590">
                <a:defRPr/>
              </a:pPr>
              <a:endParaRPr lang="es-ES" sz="400" dirty="0">
                <a:solidFill>
                  <a:srgbClr val="000000"/>
                </a:solidFill>
                <a:cs typeface="+mn-ea"/>
                <a:sym typeface="+mn-lt"/>
              </a:endParaRPr>
            </a:p>
          </p:txBody>
        </p:sp>
      </p:grpSp>
      <p:grpSp>
        <p:nvGrpSpPr>
          <p:cNvPr id="8" name="Group 21"/>
          <p:cNvGrpSpPr/>
          <p:nvPr/>
        </p:nvGrpSpPr>
        <p:grpSpPr bwMode="auto">
          <a:xfrm>
            <a:off x="5396985" y="2008464"/>
            <a:ext cx="1443871" cy="1455841"/>
            <a:chOff x="0" y="0"/>
            <a:chExt cx="4433297" cy="4470884"/>
          </a:xfrm>
          <a:effectLst/>
        </p:grpSpPr>
        <p:sp>
          <p:nvSpPr>
            <p:cNvPr id="33814" name="AutoShape 22"/>
            <p:cNvSpPr/>
            <p:nvPr/>
          </p:nvSpPr>
          <p:spPr bwMode="auto">
            <a:xfrm>
              <a:off x="0" y="0"/>
              <a:ext cx="4433297" cy="4470884"/>
            </a:xfrm>
            <a:custGeom>
              <a:avLst/>
              <a:gdLst>
                <a:gd name="T0" fmla="*/ 2216544 w 21117"/>
                <a:gd name="T1" fmla="*/ 2235336 h 21121"/>
                <a:gd name="T2" fmla="*/ 2216544 w 21117"/>
                <a:gd name="T3" fmla="*/ 2235336 h 21121"/>
                <a:gd name="T4" fmla="*/ 2216544 w 21117"/>
                <a:gd name="T5" fmla="*/ 2235336 h 21121"/>
                <a:gd name="T6" fmla="*/ 2216544 w 21117"/>
                <a:gd name="T7" fmla="*/ 2235336 h 2112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17" h="21121">
                  <a:moveTo>
                    <a:pt x="2994" y="0"/>
                  </a:moveTo>
                  <a:lnTo>
                    <a:pt x="128" y="127"/>
                  </a:lnTo>
                  <a:lnTo>
                    <a:pt x="0" y="2969"/>
                  </a:lnTo>
                  <a:lnTo>
                    <a:pt x="11559" y="14434"/>
                  </a:lnTo>
                  <a:cubicBezTo>
                    <a:pt x="10874" y="16192"/>
                    <a:pt x="11241" y="18263"/>
                    <a:pt x="12671" y="19682"/>
                  </a:cubicBezTo>
                  <a:cubicBezTo>
                    <a:pt x="14603" y="21600"/>
                    <a:pt x="17735" y="21599"/>
                    <a:pt x="19667" y="19682"/>
                  </a:cubicBezTo>
                  <a:cubicBezTo>
                    <a:pt x="21600" y="17764"/>
                    <a:pt x="21599" y="14653"/>
                    <a:pt x="19667" y="12735"/>
                  </a:cubicBezTo>
                  <a:cubicBezTo>
                    <a:pt x="18305" y="11383"/>
                    <a:pt x="16347" y="10989"/>
                    <a:pt x="14633" y="11543"/>
                  </a:cubicBezTo>
                  <a:lnTo>
                    <a:pt x="2994" y="0"/>
                  </a:lnTo>
                  <a:close/>
                </a:path>
              </a:pathLst>
            </a:custGeom>
            <a:solidFill>
              <a:schemeClr val="accent1"/>
            </a:solidFill>
            <a:ln>
              <a:noFill/>
            </a:ln>
            <a:effectLst/>
            <a:extLst>
              <a:ext uri="{91240B29-F687-4F45-9708-019B960494DF}">
                <a14:hiddenLine xmlns:a14="http://schemas.microsoft.com/office/drawing/2010/main" w="12700">
                  <a:solidFill>
                    <a:srgbClr val="000000"/>
                  </a:solidFill>
                  <a:prstDash val="solid"/>
                  <a:miter lim="0"/>
                  <a:headEnd/>
                  <a:tailEnd/>
                </a14:hiddenLine>
              </a:ext>
            </a:extLst>
          </p:spPr>
          <p:txBody>
            <a:bodyPr lIns="20936" tIns="20936" rIns="20936" bIns="20936"/>
            <a:p>
              <a:pPr>
                <a:lnSpc>
                  <a:spcPct val="120000"/>
                </a:lnSpc>
              </a:pPr>
              <a:endParaRPr lang="zh-CN" altLang="en-US" sz="1100" dirty="0">
                <a:cs typeface="+mn-ea"/>
                <a:sym typeface="+mn-lt"/>
              </a:endParaRPr>
            </a:p>
          </p:txBody>
        </p:sp>
        <p:sp>
          <p:nvSpPr>
            <p:cNvPr id="33815" name="AutoShape 23"/>
            <p:cNvSpPr/>
            <p:nvPr/>
          </p:nvSpPr>
          <p:spPr bwMode="auto">
            <a:xfrm>
              <a:off x="2771406" y="2835582"/>
              <a:ext cx="1196815" cy="1197105"/>
            </a:xfrm>
            <a:custGeom>
              <a:avLst/>
              <a:gdLst>
                <a:gd name="T0" fmla="*/ 598377 w 19679"/>
                <a:gd name="T1" fmla="*/ 656981 h 19679"/>
                <a:gd name="T2" fmla="*/ 598377 w 19679"/>
                <a:gd name="T3" fmla="*/ 656981 h 19679"/>
                <a:gd name="T4" fmla="*/ 598377 w 19679"/>
                <a:gd name="T5" fmla="*/ 656981 h 19679"/>
                <a:gd name="T6" fmla="*/ 598377 w 19679"/>
                <a:gd name="T7" fmla="*/ 656981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1">
                <a:lumMod val="60000"/>
                <a:lumOff val="40000"/>
              </a:schemeClr>
            </a:solidFill>
            <a:ln>
              <a:noFill/>
            </a:ln>
            <a:effectLst/>
            <a:extLst>
              <a:ext uri="{91240B29-F687-4F45-9708-019B960494DF}">
                <a14:hiddenLine xmlns:a14="http://schemas.microsoft.com/office/drawing/2010/main" w="12700">
                  <a:solidFill>
                    <a:srgbClr val="000000"/>
                  </a:solidFill>
                  <a:prstDash val="solid"/>
                  <a:miter lim="0"/>
                  <a:headEnd/>
                  <a:tailEnd/>
                </a14:hiddenLine>
              </a:ext>
            </a:extLst>
          </p:spPr>
          <p:txBody>
            <a:bodyPr lIns="0" tIns="0" rIns="0" bIns="0" anchor="ctr"/>
            <a:p>
              <a:pPr>
                <a:lnSpc>
                  <a:spcPct val="120000"/>
                </a:lnSpc>
              </a:pPr>
              <a:endParaRPr lang="zh-CN" altLang="en-US" sz="1100" dirty="0">
                <a:cs typeface="+mn-ea"/>
                <a:sym typeface="+mn-lt"/>
              </a:endParaRPr>
            </a:p>
          </p:txBody>
        </p:sp>
        <p:sp>
          <p:nvSpPr>
            <p:cNvPr id="33816" name="Line 24"/>
            <p:cNvSpPr>
              <a:spLocks noChangeShapeType="1"/>
            </p:cNvSpPr>
            <p:nvPr/>
          </p:nvSpPr>
          <p:spPr bwMode="auto">
            <a:xfrm flipH="1" flipV="1">
              <a:off x="430156" y="446134"/>
              <a:ext cx="2963466" cy="2962597"/>
            </a:xfrm>
            <a:prstGeom prst="line">
              <a:avLst/>
            </a:prstGeom>
            <a:noFill/>
            <a:ln w="63500" cap="flat" cmpd="sng">
              <a:solidFill>
                <a:schemeClr val="bg1"/>
              </a:solidFill>
              <a:prstDash val="solid"/>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p>
              <a:pPr defTabSz="148590">
                <a:defRPr/>
              </a:pPr>
              <a:endParaRPr lang="es-ES" sz="400" dirty="0">
                <a:solidFill>
                  <a:srgbClr val="000000"/>
                </a:solidFill>
                <a:cs typeface="+mn-ea"/>
                <a:sym typeface="+mn-lt"/>
              </a:endParaRPr>
            </a:p>
          </p:txBody>
        </p:sp>
      </p:grpSp>
      <p:sp>
        <p:nvSpPr>
          <p:cNvPr id="33823" name="AutoShape 31"/>
          <p:cNvSpPr/>
          <p:nvPr/>
        </p:nvSpPr>
        <p:spPr bwMode="auto">
          <a:xfrm>
            <a:off x="7753808" y="2032763"/>
            <a:ext cx="140613" cy="14062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6"/>
          </a:solidFill>
          <a:ln w="25400" cap="flat" cmpd="sng">
            <a:solidFill>
              <a:srgbClr val="000000">
                <a:alpha val="0"/>
              </a:srgbClr>
            </a:solidFill>
            <a:prstDash val="solid"/>
            <a:miter lim="0"/>
          </a:ln>
          <a:effectLst/>
        </p:spPr>
        <p:txBody>
          <a:bodyPr lIns="0" tIns="0" rIns="0" bIns="0" anchor="ctr"/>
          <a:p>
            <a:pPr defTabSz="190500">
              <a:lnSpc>
                <a:spcPct val="120000"/>
              </a:lnSpc>
              <a:defRPr/>
            </a:pPr>
            <a:endParaRPr lang="es-ES" sz="900" dirty="0">
              <a:solidFill>
                <a:schemeClr val="bg1">
                  <a:lumMod val="65000"/>
                </a:schemeClr>
              </a:solidFill>
              <a:effectLst>
                <a:outerShdw blurRad="38100" dist="38100" dir="2700000" algn="tl">
                  <a:srgbClr val="000000"/>
                </a:outerShdw>
              </a:effectLst>
              <a:cs typeface="+mn-ea"/>
              <a:sym typeface="+mn-lt"/>
            </a:endParaRPr>
          </a:p>
        </p:txBody>
      </p:sp>
      <p:sp>
        <p:nvSpPr>
          <p:cNvPr id="33826" name="AutoShape 34"/>
          <p:cNvSpPr/>
          <p:nvPr/>
        </p:nvSpPr>
        <p:spPr bwMode="auto">
          <a:xfrm>
            <a:off x="8104824" y="3033654"/>
            <a:ext cx="140613" cy="14062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5"/>
          </a:solidFill>
          <a:ln w="25400" cap="flat" cmpd="sng">
            <a:solidFill>
              <a:srgbClr val="000000">
                <a:alpha val="0"/>
              </a:srgbClr>
            </a:solidFill>
            <a:prstDash val="solid"/>
            <a:miter lim="0"/>
          </a:ln>
          <a:effectLst/>
        </p:spPr>
        <p:txBody>
          <a:bodyPr lIns="0" tIns="0" rIns="0" bIns="0" anchor="ctr"/>
          <a:p>
            <a:pPr defTabSz="190500">
              <a:lnSpc>
                <a:spcPct val="120000"/>
              </a:lnSpc>
              <a:defRPr/>
            </a:pPr>
            <a:endParaRPr lang="es-ES" sz="900" dirty="0">
              <a:solidFill>
                <a:schemeClr val="bg1">
                  <a:lumMod val="65000"/>
                </a:schemeClr>
              </a:solidFill>
              <a:effectLst>
                <a:outerShdw blurRad="38100" dist="38100" dir="2700000" algn="tl">
                  <a:srgbClr val="000000"/>
                </a:outerShdw>
              </a:effectLst>
              <a:cs typeface="+mn-ea"/>
              <a:sym typeface="+mn-lt"/>
            </a:endParaRPr>
          </a:p>
        </p:txBody>
      </p:sp>
      <p:sp>
        <p:nvSpPr>
          <p:cNvPr id="33829" name="AutoShape 37"/>
          <p:cNvSpPr/>
          <p:nvPr/>
        </p:nvSpPr>
        <p:spPr bwMode="auto">
          <a:xfrm>
            <a:off x="7645764" y="4057292"/>
            <a:ext cx="140613" cy="14062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4"/>
          </a:solidFill>
          <a:ln w="25400" cap="flat" cmpd="sng">
            <a:solidFill>
              <a:srgbClr val="000000">
                <a:alpha val="0"/>
              </a:srgbClr>
            </a:solidFill>
            <a:prstDash val="solid"/>
            <a:miter lim="0"/>
          </a:ln>
          <a:effectLst/>
        </p:spPr>
        <p:txBody>
          <a:bodyPr lIns="0" tIns="0" rIns="0" bIns="0" anchor="ctr"/>
          <a:p>
            <a:pPr defTabSz="190500">
              <a:lnSpc>
                <a:spcPct val="120000"/>
              </a:lnSpc>
              <a:defRPr/>
            </a:pPr>
            <a:endParaRPr lang="es-ES" sz="1300" dirty="0">
              <a:solidFill>
                <a:srgbClr val="F1F2F1"/>
              </a:solidFill>
              <a:effectLst>
                <a:outerShdw blurRad="38100" dist="38100" dir="2700000" algn="tl">
                  <a:srgbClr val="000000"/>
                </a:outerShdw>
              </a:effectLst>
              <a:cs typeface="+mn-ea"/>
              <a:sym typeface="+mn-lt"/>
            </a:endParaRPr>
          </a:p>
        </p:txBody>
      </p:sp>
      <p:sp>
        <p:nvSpPr>
          <p:cNvPr id="33832" name="AutoShape 40"/>
          <p:cNvSpPr/>
          <p:nvPr/>
        </p:nvSpPr>
        <p:spPr bwMode="auto">
          <a:xfrm>
            <a:off x="5128683" y="4097617"/>
            <a:ext cx="140613" cy="14062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3"/>
          </a:solidFill>
          <a:ln w="25400" cap="flat" cmpd="sng">
            <a:solidFill>
              <a:srgbClr val="000000">
                <a:alpha val="0"/>
              </a:srgbClr>
            </a:solidFill>
            <a:prstDash val="solid"/>
            <a:miter lim="0"/>
          </a:ln>
          <a:effectLst/>
        </p:spPr>
        <p:txBody>
          <a:bodyPr lIns="0" tIns="0" rIns="0" bIns="0" anchor="ctr"/>
          <a:p>
            <a:pPr defTabSz="190500">
              <a:lnSpc>
                <a:spcPct val="120000"/>
              </a:lnSpc>
              <a:defRPr/>
            </a:pPr>
            <a:endParaRPr lang="es-ES" sz="900" dirty="0">
              <a:solidFill>
                <a:schemeClr val="bg1">
                  <a:lumMod val="65000"/>
                </a:schemeClr>
              </a:solidFill>
              <a:effectLst>
                <a:outerShdw blurRad="38100" dist="38100" dir="2700000" algn="tl">
                  <a:srgbClr val="000000"/>
                </a:outerShdw>
              </a:effectLst>
              <a:cs typeface="+mn-ea"/>
              <a:sym typeface="+mn-lt"/>
            </a:endParaRPr>
          </a:p>
        </p:txBody>
      </p:sp>
      <p:sp>
        <p:nvSpPr>
          <p:cNvPr id="33835" name="AutoShape 43"/>
          <p:cNvSpPr/>
          <p:nvPr/>
        </p:nvSpPr>
        <p:spPr bwMode="auto">
          <a:xfrm>
            <a:off x="4717699" y="3068809"/>
            <a:ext cx="140613" cy="14062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2"/>
          </a:solidFill>
          <a:ln w="25400" cap="flat" cmpd="sng">
            <a:solidFill>
              <a:srgbClr val="000000">
                <a:alpha val="0"/>
              </a:srgbClr>
            </a:solidFill>
            <a:prstDash val="solid"/>
            <a:miter lim="0"/>
          </a:ln>
          <a:effectLst/>
        </p:spPr>
        <p:txBody>
          <a:bodyPr lIns="0" tIns="0" rIns="0" bIns="0" anchor="ctr"/>
          <a:p>
            <a:pPr defTabSz="190500">
              <a:lnSpc>
                <a:spcPct val="120000"/>
              </a:lnSpc>
              <a:defRPr/>
            </a:pPr>
            <a:endParaRPr lang="es-ES" sz="900" dirty="0">
              <a:solidFill>
                <a:schemeClr val="bg1">
                  <a:lumMod val="65000"/>
                </a:schemeClr>
              </a:solidFill>
              <a:effectLst>
                <a:outerShdw blurRad="38100" dist="38100" dir="2700000" algn="tl">
                  <a:srgbClr val="000000"/>
                </a:outerShdw>
              </a:effectLst>
              <a:cs typeface="+mn-ea"/>
              <a:sym typeface="+mn-lt"/>
            </a:endParaRPr>
          </a:p>
        </p:txBody>
      </p:sp>
      <p:sp>
        <p:nvSpPr>
          <p:cNvPr id="33838" name="AutoShape 46"/>
          <p:cNvSpPr/>
          <p:nvPr/>
        </p:nvSpPr>
        <p:spPr bwMode="auto">
          <a:xfrm>
            <a:off x="5131784" y="2036899"/>
            <a:ext cx="140613" cy="14062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1"/>
          </a:solidFill>
          <a:ln w="25400" cap="flat" cmpd="sng">
            <a:solidFill>
              <a:srgbClr val="000000">
                <a:alpha val="0"/>
              </a:srgbClr>
            </a:solidFill>
            <a:prstDash val="solid"/>
            <a:miter lim="0"/>
          </a:ln>
          <a:effectLst/>
        </p:spPr>
        <p:txBody>
          <a:bodyPr lIns="0" tIns="0" rIns="0" bIns="0" anchor="ctr"/>
          <a:p>
            <a:pPr defTabSz="190500">
              <a:lnSpc>
                <a:spcPct val="120000"/>
              </a:lnSpc>
              <a:defRPr/>
            </a:pPr>
            <a:endParaRPr lang="es-ES" sz="900" dirty="0">
              <a:solidFill>
                <a:schemeClr val="bg1">
                  <a:lumMod val="65000"/>
                </a:schemeClr>
              </a:solidFill>
              <a:effectLst>
                <a:outerShdw blurRad="38100" dist="38100" dir="2700000" algn="tl">
                  <a:srgbClr val="000000"/>
                </a:outerShdw>
              </a:effectLst>
              <a:cs typeface="+mn-ea"/>
              <a:sym typeface="+mn-lt"/>
            </a:endParaRPr>
          </a:p>
        </p:txBody>
      </p:sp>
      <p:sp>
        <p:nvSpPr>
          <p:cNvPr id="9" name="文本框 8"/>
          <p:cNvSpPr txBox="1"/>
          <p:nvPr/>
        </p:nvSpPr>
        <p:spPr>
          <a:xfrm>
            <a:off x="247015" y="195580"/>
            <a:ext cx="8424545" cy="1383665"/>
          </a:xfrm>
          <a:prstGeom prst="rect">
            <a:avLst/>
          </a:prstGeom>
          <a:noFill/>
        </p:spPr>
        <p:txBody>
          <a:bodyPr wrap="square" rtlCol="0" anchor="t">
            <a:spAutoFit/>
          </a:bodyPr>
          <a:p>
            <a:pPr marL="0" lvl="1" algn="l">
              <a:buClrTx/>
              <a:buSzTx/>
              <a:buFontTx/>
            </a:pPr>
            <a:r>
              <a:rPr lang="zh-CN" altLang="en-US" sz="2800" b="1" dirty="0">
                <a:solidFill>
                  <a:schemeClr val="accent1"/>
                </a:solidFill>
                <a:cs typeface="+mn-ea"/>
              </a:rPr>
              <a:t>迪士尼发布的可用于真实场景的、全自动化的re-age模型FRAN，图像变化完全可控，</a:t>
            </a:r>
            <a:r>
              <a:rPr lang="zh-CN" altLang="en-US" sz="2800" b="1" dirty="0">
                <a:solidFill>
                  <a:schemeClr val="accent1"/>
                </a:solidFill>
                <a:cs typeface="+mn-ea"/>
                <a:sym typeface="+mn-ea"/>
              </a:rPr>
              <a:t>正式宣告电影中靠化妆师改变演员年龄视觉效果的技术落幕</a:t>
            </a:r>
            <a:endParaRPr lang="zh-CN" altLang="en-US" sz="2800" b="1" dirty="0">
              <a:solidFill>
                <a:schemeClr val="accent1"/>
              </a:solidFill>
              <a:cs typeface="+mn-ea"/>
            </a:endParaRPr>
          </a:p>
        </p:txBody>
      </p:sp>
      <p:sp>
        <p:nvSpPr>
          <p:cNvPr id="10" name="文本框 9"/>
          <p:cNvSpPr txBox="1"/>
          <p:nvPr/>
        </p:nvSpPr>
        <p:spPr>
          <a:xfrm>
            <a:off x="247015" y="4732020"/>
            <a:ext cx="8564245" cy="275590"/>
          </a:xfrm>
          <a:prstGeom prst="rect">
            <a:avLst/>
          </a:prstGeom>
          <a:noFill/>
        </p:spPr>
        <p:txBody>
          <a:bodyPr wrap="none" rtlCol="0">
            <a:spAutoFit/>
          </a:bodyPr>
          <a:p>
            <a:pPr algn="l"/>
            <a:r>
              <a:rPr lang="zh-CN" altLang="en-US" sz="1200" dirty="0">
                <a:solidFill>
                  <a:schemeClr val="accent1"/>
                </a:solidFill>
                <a:cs typeface="+mn-ea"/>
              </a:rPr>
              <a:t>介绍文章</a:t>
            </a:r>
            <a:r>
              <a:rPr lang="en-US" altLang="zh-CN" sz="1200" dirty="0">
                <a:solidFill>
                  <a:schemeClr val="accent1"/>
                </a:solidFill>
                <a:cs typeface="+mn-ea"/>
              </a:rPr>
              <a:t> </a:t>
            </a:r>
            <a:r>
              <a:rPr lang="zh-CN" altLang="en-US" sz="1200">
                <a:hlinkClick r:id="rId1" tooltip="" action="ppaction://hlinkfile"/>
              </a:rPr>
              <a:t>https://arstechnica.com/information-technology/2022/11/disney-creates-ai-fountain-of-youth-for-actors/</a:t>
            </a:r>
            <a:endParaRPr lang="zh-CN" altLang="en-US" sz="1200"/>
          </a:p>
        </p:txBody>
      </p:sp>
      <p:pic>
        <p:nvPicPr>
          <p:cNvPr id="12" name="图片 11"/>
          <p:cNvPicPr>
            <a:picLocks noChangeAspect="1"/>
          </p:cNvPicPr>
          <p:nvPr/>
        </p:nvPicPr>
        <p:blipFill>
          <a:blip r:embed="rId2"/>
          <a:stretch>
            <a:fillRect/>
          </a:stretch>
        </p:blipFill>
        <p:spPr>
          <a:xfrm>
            <a:off x="899160" y="1564005"/>
            <a:ext cx="3039745" cy="3039745"/>
          </a:xfrm>
          <a:prstGeom prst="rect">
            <a:avLst/>
          </a:prstGeom>
        </p:spPr>
      </p:pic>
    </p:spTree>
  </p:cSld>
  <p:clrMapOvr>
    <a:masterClrMapping/>
  </p:clrMapOvr>
  <p:transition spd="med">
    <p:rand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467360" y="411480"/>
            <a:ext cx="1195070" cy="521970"/>
          </a:xfrm>
          <a:prstGeom prst="rect">
            <a:avLst/>
          </a:prstGeom>
          <a:noFill/>
        </p:spPr>
        <p:txBody>
          <a:bodyPr wrap="square" rtlCol="0" anchor="t">
            <a:spAutoFit/>
          </a:bodyPr>
          <a:p>
            <a:pPr algn="l">
              <a:buClrTx/>
              <a:buSzTx/>
              <a:buFontTx/>
            </a:pPr>
            <a:r>
              <a:rPr lang="zh-CN" altLang="en-US" sz="2800" b="1" dirty="0">
                <a:solidFill>
                  <a:schemeClr val="accent1"/>
                </a:solidFill>
                <a:cs typeface="+mn-ea"/>
              </a:rPr>
              <a:t>FRAN</a:t>
            </a:r>
            <a:endParaRPr lang="zh-CN" altLang="en-US" sz="2800" b="1" dirty="0">
              <a:solidFill>
                <a:schemeClr val="accent1"/>
              </a:solidFill>
              <a:cs typeface="+mn-ea"/>
            </a:endParaRPr>
          </a:p>
        </p:txBody>
      </p:sp>
      <p:pic>
        <p:nvPicPr>
          <p:cNvPr id="5" name="图片 4" descr="/private/var/folders/2x/89qx51js21d7s8_tjlfhwlyc0000gn/T/com.kingsoft.wpsoffice.mac/picturecompress_20221216183748/output_1.pngoutput_1"/>
          <p:cNvPicPr>
            <a:picLocks noChangeAspect="1"/>
          </p:cNvPicPr>
          <p:nvPr/>
        </p:nvPicPr>
        <p:blipFill>
          <a:blip r:embed="rId1"/>
          <a:stretch>
            <a:fillRect/>
          </a:stretch>
        </p:blipFill>
        <p:spPr>
          <a:xfrm>
            <a:off x="179070" y="1347470"/>
            <a:ext cx="4361815" cy="2837180"/>
          </a:xfrm>
          <a:prstGeom prst="rect">
            <a:avLst/>
          </a:prstGeom>
        </p:spPr>
      </p:pic>
      <p:pic>
        <p:nvPicPr>
          <p:cNvPr id="11" name="图片 10" descr="/private/var/folders/2x/89qx51js21d7s8_tjlfhwlyc0000gn/T/com.kingsoft.wpsoffice.mac/picturecompress_20221216183822/output_1.pngoutput_1"/>
          <p:cNvPicPr>
            <a:picLocks noChangeAspect="1"/>
          </p:cNvPicPr>
          <p:nvPr/>
        </p:nvPicPr>
        <p:blipFill>
          <a:blip r:embed="rId2"/>
          <a:stretch>
            <a:fillRect/>
          </a:stretch>
        </p:blipFill>
        <p:spPr>
          <a:xfrm>
            <a:off x="4643755" y="1347470"/>
            <a:ext cx="4361815" cy="2837180"/>
          </a:xfrm>
          <a:prstGeom prst="rect">
            <a:avLst/>
          </a:prstGeom>
        </p:spPr>
      </p:pic>
    </p:spTree>
  </p:cSld>
  <p:clrMapOvr>
    <a:masterClrMapping/>
  </p:clrMapOvr>
  <p:transition spd="med">
    <p:rand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467360" y="411480"/>
            <a:ext cx="7918450" cy="1814830"/>
          </a:xfrm>
          <a:prstGeom prst="rect">
            <a:avLst/>
          </a:prstGeom>
          <a:noFill/>
        </p:spPr>
        <p:txBody>
          <a:bodyPr wrap="square" rtlCol="0" anchor="t">
            <a:spAutoFit/>
          </a:bodyPr>
          <a:p>
            <a:pPr algn="l">
              <a:buClrTx/>
              <a:buSzTx/>
              <a:buFontTx/>
            </a:pPr>
            <a:r>
              <a:rPr lang="zh-CN" altLang="en-US" sz="2800" b="1" dirty="0">
                <a:solidFill>
                  <a:schemeClr val="accent1"/>
                </a:solidFill>
                <a:cs typeface="+mn-ea"/>
              </a:rPr>
              <a:t>当够了画家、剪辑和在线客服，人工智能的接下来要征服的，是编剧。DeepMind推出的AI写作模型Dramatron，只需一句故事梗概，就能创作万字剧本！</a:t>
            </a:r>
            <a:endParaRPr lang="zh-CN" altLang="en-US" sz="2800" b="1" dirty="0">
              <a:solidFill>
                <a:schemeClr val="accent1"/>
              </a:solidFill>
              <a:cs typeface="+mn-ea"/>
            </a:endParaRPr>
          </a:p>
        </p:txBody>
      </p:sp>
      <p:grpSp>
        <p:nvGrpSpPr>
          <p:cNvPr id="2" name="Group 39"/>
          <p:cNvGrpSpPr/>
          <p:nvPr/>
        </p:nvGrpSpPr>
        <p:grpSpPr>
          <a:xfrm>
            <a:off x="7024370" y="1642745"/>
            <a:ext cx="1914525" cy="3328670"/>
            <a:chOff x="1079500" y="969962"/>
            <a:chExt cx="8877301" cy="12233276"/>
          </a:xfrm>
        </p:grpSpPr>
        <p:sp>
          <p:nvSpPr>
            <p:cNvPr id="6" name="Freeform 5"/>
            <p:cNvSpPr/>
            <p:nvPr/>
          </p:nvSpPr>
          <p:spPr bwMode="auto">
            <a:xfrm>
              <a:off x="1079500" y="4344988"/>
              <a:ext cx="5178425" cy="7847013"/>
            </a:xfrm>
            <a:custGeom>
              <a:avLst/>
              <a:gdLst>
                <a:gd name="T0" fmla="*/ 245 w 245"/>
                <a:gd name="T1" fmla="*/ 0 h 372"/>
                <a:gd name="T2" fmla="*/ 5 w 245"/>
                <a:gd name="T3" fmla="*/ 353 h 372"/>
                <a:gd name="T4" fmla="*/ 14 w 245"/>
                <a:gd name="T5" fmla="*/ 371 h 372"/>
                <a:gd name="T6" fmla="*/ 15 w 245"/>
                <a:gd name="T7" fmla="*/ 372 h 372"/>
                <a:gd name="T8" fmla="*/ 245 w 245"/>
                <a:gd name="T9" fmla="*/ 0 h 372"/>
              </a:gdLst>
              <a:ahLst/>
              <a:cxnLst>
                <a:cxn ang="0">
                  <a:pos x="T0" y="T1"/>
                </a:cxn>
                <a:cxn ang="0">
                  <a:pos x="T2" y="T3"/>
                </a:cxn>
                <a:cxn ang="0">
                  <a:pos x="T4" y="T5"/>
                </a:cxn>
                <a:cxn ang="0">
                  <a:pos x="T6" y="T7"/>
                </a:cxn>
                <a:cxn ang="0">
                  <a:pos x="T8" y="T9"/>
                </a:cxn>
              </a:cxnLst>
              <a:rect l="0" t="0" r="r" b="b"/>
              <a:pathLst>
                <a:path w="245" h="372">
                  <a:moveTo>
                    <a:pt x="245" y="0"/>
                  </a:moveTo>
                  <a:cubicBezTo>
                    <a:pt x="97" y="179"/>
                    <a:pt x="1" y="321"/>
                    <a:pt x="5" y="353"/>
                  </a:cubicBezTo>
                  <a:cubicBezTo>
                    <a:pt x="7" y="358"/>
                    <a:pt x="11" y="366"/>
                    <a:pt x="14" y="371"/>
                  </a:cubicBezTo>
                  <a:cubicBezTo>
                    <a:pt x="15" y="372"/>
                    <a:pt x="15" y="372"/>
                    <a:pt x="15" y="372"/>
                  </a:cubicBezTo>
                  <a:cubicBezTo>
                    <a:pt x="0" y="335"/>
                    <a:pt x="129" y="148"/>
                    <a:pt x="245" y="0"/>
                  </a:cubicBezTo>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7" name="Freeform 6"/>
            <p:cNvSpPr/>
            <p:nvPr/>
          </p:nvSpPr>
          <p:spPr bwMode="auto">
            <a:xfrm>
              <a:off x="1565275" y="5335588"/>
              <a:ext cx="5178425" cy="7867650"/>
            </a:xfrm>
            <a:custGeom>
              <a:avLst/>
              <a:gdLst>
                <a:gd name="T0" fmla="*/ 245 w 245"/>
                <a:gd name="T1" fmla="*/ 0 h 373"/>
                <a:gd name="T2" fmla="*/ 5 w 245"/>
                <a:gd name="T3" fmla="*/ 353 h 373"/>
                <a:gd name="T4" fmla="*/ 14 w 245"/>
                <a:gd name="T5" fmla="*/ 372 h 373"/>
                <a:gd name="T6" fmla="*/ 15 w 245"/>
                <a:gd name="T7" fmla="*/ 373 h 373"/>
                <a:gd name="T8" fmla="*/ 245 w 245"/>
                <a:gd name="T9" fmla="*/ 0 h 373"/>
              </a:gdLst>
              <a:ahLst/>
              <a:cxnLst>
                <a:cxn ang="0">
                  <a:pos x="T0" y="T1"/>
                </a:cxn>
                <a:cxn ang="0">
                  <a:pos x="T2" y="T3"/>
                </a:cxn>
                <a:cxn ang="0">
                  <a:pos x="T4" y="T5"/>
                </a:cxn>
                <a:cxn ang="0">
                  <a:pos x="T6" y="T7"/>
                </a:cxn>
                <a:cxn ang="0">
                  <a:pos x="T8" y="T9"/>
                </a:cxn>
              </a:cxnLst>
              <a:rect l="0" t="0" r="r" b="b"/>
              <a:pathLst>
                <a:path w="245" h="373">
                  <a:moveTo>
                    <a:pt x="245" y="0"/>
                  </a:moveTo>
                  <a:cubicBezTo>
                    <a:pt x="97" y="180"/>
                    <a:pt x="1" y="322"/>
                    <a:pt x="5" y="353"/>
                  </a:cubicBezTo>
                  <a:cubicBezTo>
                    <a:pt x="7" y="359"/>
                    <a:pt x="11" y="367"/>
                    <a:pt x="14" y="372"/>
                  </a:cubicBezTo>
                  <a:cubicBezTo>
                    <a:pt x="15" y="373"/>
                    <a:pt x="15" y="373"/>
                    <a:pt x="15" y="373"/>
                  </a:cubicBezTo>
                  <a:cubicBezTo>
                    <a:pt x="0" y="335"/>
                    <a:pt x="130" y="149"/>
                    <a:pt x="245" y="0"/>
                  </a:cubicBezTo>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8" name="Freeform 7"/>
            <p:cNvSpPr>
              <a:spLocks noEditPoints="1"/>
            </p:cNvSpPr>
            <p:nvPr/>
          </p:nvSpPr>
          <p:spPr bwMode="auto">
            <a:xfrm>
              <a:off x="3954463" y="1011237"/>
              <a:ext cx="5283199" cy="6391276"/>
            </a:xfrm>
            <a:custGeom>
              <a:avLst/>
              <a:gdLst>
                <a:gd name="T0" fmla="*/ 84 w 250"/>
                <a:gd name="T1" fmla="*/ 232 h 303"/>
                <a:gd name="T2" fmla="*/ 79 w 250"/>
                <a:gd name="T3" fmla="*/ 226 h 303"/>
                <a:gd name="T4" fmla="*/ 66 w 250"/>
                <a:gd name="T5" fmla="*/ 218 h 303"/>
                <a:gd name="T6" fmla="*/ 66 w 250"/>
                <a:gd name="T7" fmla="*/ 218 h 303"/>
                <a:gd name="T8" fmla="*/ 132 w 250"/>
                <a:gd name="T9" fmla="*/ 225 h 303"/>
                <a:gd name="T10" fmla="*/ 177 w 250"/>
                <a:gd name="T11" fmla="*/ 217 h 303"/>
                <a:gd name="T12" fmla="*/ 65 w 250"/>
                <a:gd name="T13" fmla="*/ 192 h 303"/>
                <a:gd name="T14" fmla="*/ 65 w 250"/>
                <a:gd name="T15" fmla="*/ 192 h 303"/>
                <a:gd name="T16" fmla="*/ 65 w 250"/>
                <a:gd name="T17" fmla="*/ 190 h 303"/>
                <a:gd name="T18" fmla="*/ 65 w 250"/>
                <a:gd name="T19" fmla="*/ 191 h 303"/>
                <a:gd name="T20" fmla="*/ 67 w 250"/>
                <a:gd name="T21" fmla="*/ 186 h 303"/>
                <a:gd name="T22" fmla="*/ 66 w 250"/>
                <a:gd name="T23" fmla="*/ 187 h 303"/>
                <a:gd name="T24" fmla="*/ 68 w 250"/>
                <a:gd name="T25" fmla="*/ 185 h 303"/>
                <a:gd name="T26" fmla="*/ 68 w 250"/>
                <a:gd name="T27" fmla="*/ 185 h 303"/>
                <a:gd name="T28" fmla="*/ 68 w 250"/>
                <a:gd name="T29" fmla="*/ 184 h 303"/>
                <a:gd name="T30" fmla="*/ 68 w 250"/>
                <a:gd name="T31" fmla="*/ 184 h 303"/>
                <a:gd name="T32" fmla="*/ 69 w 250"/>
                <a:gd name="T33" fmla="*/ 182 h 303"/>
                <a:gd name="T34" fmla="*/ 70 w 250"/>
                <a:gd name="T35" fmla="*/ 180 h 303"/>
                <a:gd name="T36" fmla="*/ 69 w 250"/>
                <a:gd name="T37" fmla="*/ 182 h 303"/>
                <a:gd name="T38" fmla="*/ 70 w 250"/>
                <a:gd name="T39" fmla="*/ 179 h 303"/>
                <a:gd name="T40" fmla="*/ 72 w 250"/>
                <a:gd name="T41" fmla="*/ 177 h 303"/>
                <a:gd name="T42" fmla="*/ 73 w 250"/>
                <a:gd name="T43" fmla="*/ 174 h 303"/>
                <a:gd name="T44" fmla="*/ 73 w 250"/>
                <a:gd name="T45" fmla="*/ 173 h 303"/>
                <a:gd name="T46" fmla="*/ 73 w 250"/>
                <a:gd name="T47" fmla="*/ 173 h 303"/>
                <a:gd name="T48" fmla="*/ 47 w 250"/>
                <a:gd name="T49" fmla="*/ 146 h 303"/>
                <a:gd name="T50" fmla="*/ 47 w 250"/>
                <a:gd name="T51" fmla="*/ 146 h 303"/>
                <a:gd name="T52" fmla="*/ 62 w 250"/>
                <a:gd name="T53" fmla="*/ 133 h 303"/>
                <a:gd name="T54" fmla="*/ 80 w 250"/>
                <a:gd name="T55" fmla="*/ 126 h 303"/>
                <a:gd name="T56" fmla="*/ 80 w 250"/>
                <a:gd name="T57" fmla="*/ 126 h 303"/>
                <a:gd name="T58" fmla="*/ 97 w 250"/>
                <a:gd name="T59" fmla="*/ 128 h 303"/>
                <a:gd name="T60" fmla="*/ 103 w 250"/>
                <a:gd name="T61" fmla="*/ 119 h 303"/>
                <a:gd name="T62" fmla="*/ 103 w 250"/>
                <a:gd name="T63" fmla="*/ 119 h 303"/>
                <a:gd name="T64" fmla="*/ 108 w 250"/>
                <a:gd name="T65" fmla="*/ 110 h 303"/>
                <a:gd name="T66" fmla="*/ 103 w 250"/>
                <a:gd name="T67" fmla="*/ 118 h 303"/>
                <a:gd name="T68" fmla="*/ 128 w 250"/>
                <a:gd name="T69" fmla="*/ 79 h 303"/>
                <a:gd name="T70" fmla="*/ 123 w 250"/>
                <a:gd name="T71" fmla="*/ 87 h 303"/>
                <a:gd name="T72" fmla="*/ 113 w 250"/>
                <a:gd name="T73" fmla="*/ 102 h 303"/>
                <a:gd name="T74" fmla="*/ 133 w 250"/>
                <a:gd name="T75" fmla="*/ 72 h 303"/>
                <a:gd name="T76" fmla="*/ 140 w 250"/>
                <a:gd name="T77" fmla="*/ 62 h 303"/>
                <a:gd name="T78" fmla="*/ 140 w 250"/>
                <a:gd name="T79" fmla="*/ 62 h 303"/>
                <a:gd name="T80" fmla="*/ 161 w 250"/>
                <a:gd name="T81" fmla="*/ 37 h 303"/>
                <a:gd name="T82" fmla="*/ 178 w 250"/>
                <a:gd name="T83" fmla="*/ 22 h 303"/>
                <a:gd name="T84" fmla="*/ 178 w 250"/>
                <a:gd name="T85" fmla="*/ 22 h 303"/>
                <a:gd name="T86" fmla="*/ 181 w 250"/>
                <a:gd name="T87" fmla="*/ 19 h 303"/>
                <a:gd name="T88" fmla="*/ 183 w 250"/>
                <a:gd name="T89" fmla="*/ 18 h 303"/>
                <a:gd name="T90" fmla="*/ 189 w 250"/>
                <a:gd name="T91" fmla="*/ 15 h 303"/>
                <a:gd name="T92" fmla="*/ 207 w 250"/>
                <a:gd name="T93" fmla="*/ 8 h 303"/>
                <a:gd name="T94" fmla="*/ 229 w 250"/>
                <a:gd name="T95" fmla="*/ 3 h 303"/>
                <a:gd name="T96" fmla="*/ 219 w 250"/>
                <a:gd name="T97" fmla="*/ 5 h 303"/>
                <a:gd name="T98" fmla="*/ 228 w 250"/>
                <a:gd name="T99" fmla="*/ 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0" h="303">
                  <a:moveTo>
                    <a:pt x="79" y="226"/>
                  </a:moveTo>
                  <a:cubicBezTo>
                    <a:pt x="77" y="227"/>
                    <a:pt x="77" y="227"/>
                    <a:pt x="77" y="227"/>
                  </a:cubicBezTo>
                  <a:cubicBezTo>
                    <a:pt x="84" y="232"/>
                    <a:pt x="84" y="232"/>
                    <a:pt x="84" y="232"/>
                  </a:cubicBezTo>
                  <a:cubicBezTo>
                    <a:pt x="92" y="239"/>
                    <a:pt x="92" y="239"/>
                    <a:pt x="92" y="239"/>
                  </a:cubicBezTo>
                  <a:cubicBezTo>
                    <a:pt x="94" y="239"/>
                    <a:pt x="94" y="239"/>
                    <a:pt x="94" y="239"/>
                  </a:cubicBezTo>
                  <a:cubicBezTo>
                    <a:pt x="79" y="226"/>
                    <a:pt x="79" y="226"/>
                    <a:pt x="79" y="226"/>
                  </a:cubicBezTo>
                  <a:moveTo>
                    <a:pt x="66" y="214"/>
                  </a:moveTo>
                  <a:cubicBezTo>
                    <a:pt x="66" y="214"/>
                    <a:pt x="66" y="214"/>
                    <a:pt x="66" y="214"/>
                  </a:cubicBezTo>
                  <a:cubicBezTo>
                    <a:pt x="66" y="218"/>
                    <a:pt x="66" y="218"/>
                    <a:pt x="66" y="218"/>
                  </a:cubicBezTo>
                  <a:cubicBezTo>
                    <a:pt x="67" y="218"/>
                    <a:pt x="67" y="218"/>
                    <a:pt x="67" y="218"/>
                  </a:cubicBezTo>
                  <a:cubicBezTo>
                    <a:pt x="67" y="218"/>
                    <a:pt x="67" y="218"/>
                    <a:pt x="67" y="218"/>
                  </a:cubicBezTo>
                  <a:cubicBezTo>
                    <a:pt x="66" y="218"/>
                    <a:pt x="66" y="218"/>
                    <a:pt x="66" y="218"/>
                  </a:cubicBezTo>
                  <a:cubicBezTo>
                    <a:pt x="66" y="214"/>
                    <a:pt x="66" y="214"/>
                    <a:pt x="66" y="214"/>
                  </a:cubicBezTo>
                  <a:moveTo>
                    <a:pt x="171" y="194"/>
                  </a:moveTo>
                  <a:cubicBezTo>
                    <a:pt x="156" y="207"/>
                    <a:pt x="142" y="217"/>
                    <a:pt x="132" y="225"/>
                  </a:cubicBezTo>
                  <a:cubicBezTo>
                    <a:pt x="133" y="238"/>
                    <a:pt x="98" y="287"/>
                    <a:pt x="98" y="287"/>
                  </a:cubicBezTo>
                  <a:cubicBezTo>
                    <a:pt x="98" y="303"/>
                    <a:pt x="98" y="303"/>
                    <a:pt x="98" y="303"/>
                  </a:cubicBezTo>
                  <a:cubicBezTo>
                    <a:pt x="129" y="271"/>
                    <a:pt x="171" y="249"/>
                    <a:pt x="177" y="217"/>
                  </a:cubicBezTo>
                  <a:cubicBezTo>
                    <a:pt x="179" y="205"/>
                    <a:pt x="176" y="198"/>
                    <a:pt x="171" y="194"/>
                  </a:cubicBezTo>
                  <a:moveTo>
                    <a:pt x="65" y="192"/>
                  </a:moveTo>
                  <a:cubicBezTo>
                    <a:pt x="65" y="192"/>
                    <a:pt x="65" y="192"/>
                    <a:pt x="65" y="192"/>
                  </a:cubicBezTo>
                  <a:cubicBezTo>
                    <a:pt x="66" y="211"/>
                    <a:pt x="66" y="211"/>
                    <a:pt x="66" y="211"/>
                  </a:cubicBezTo>
                  <a:cubicBezTo>
                    <a:pt x="66" y="211"/>
                    <a:pt x="66" y="211"/>
                    <a:pt x="66" y="211"/>
                  </a:cubicBezTo>
                  <a:cubicBezTo>
                    <a:pt x="65" y="192"/>
                    <a:pt x="65" y="192"/>
                    <a:pt x="65" y="192"/>
                  </a:cubicBezTo>
                  <a:moveTo>
                    <a:pt x="66" y="188"/>
                  </a:moveTo>
                  <a:cubicBezTo>
                    <a:pt x="66" y="188"/>
                    <a:pt x="66" y="188"/>
                    <a:pt x="66" y="188"/>
                  </a:cubicBezTo>
                  <a:cubicBezTo>
                    <a:pt x="66" y="189"/>
                    <a:pt x="65" y="190"/>
                    <a:pt x="65" y="190"/>
                  </a:cubicBezTo>
                  <a:cubicBezTo>
                    <a:pt x="65" y="190"/>
                    <a:pt x="65" y="190"/>
                    <a:pt x="65" y="190"/>
                  </a:cubicBezTo>
                  <a:cubicBezTo>
                    <a:pt x="65" y="191"/>
                    <a:pt x="65" y="191"/>
                    <a:pt x="65" y="191"/>
                  </a:cubicBezTo>
                  <a:cubicBezTo>
                    <a:pt x="65" y="191"/>
                    <a:pt x="65" y="191"/>
                    <a:pt x="65" y="191"/>
                  </a:cubicBezTo>
                  <a:cubicBezTo>
                    <a:pt x="65" y="191"/>
                    <a:pt x="65" y="191"/>
                    <a:pt x="65" y="191"/>
                  </a:cubicBezTo>
                  <a:cubicBezTo>
                    <a:pt x="65" y="190"/>
                    <a:pt x="65" y="189"/>
                    <a:pt x="66" y="188"/>
                  </a:cubicBezTo>
                  <a:moveTo>
                    <a:pt x="67" y="186"/>
                  </a:moveTo>
                  <a:cubicBezTo>
                    <a:pt x="67" y="186"/>
                    <a:pt x="67" y="186"/>
                    <a:pt x="67" y="186"/>
                  </a:cubicBezTo>
                  <a:cubicBezTo>
                    <a:pt x="67" y="187"/>
                    <a:pt x="67" y="187"/>
                    <a:pt x="67" y="187"/>
                  </a:cubicBezTo>
                  <a:cubicBezTo>
                    <a:pt x="67" y="187"/>
                    <a:pt x="66" y="187"/>
                    <a:pt x="66" y="187"/>
                  </a:cubicBezTo>
                  <a:cubicBezTo>
                    <a:pt x="67" y="187"/>
                    <a:pt x="67" y="186"/>
                    <a:pt x="67" y="186"/>
                  </a:cubicBezTo>
                  <a:moveTo>
                    <a:pt x="68" y="185"/>
                  </a:moveTo>
                  <a:cubicBezTo>
                    <a:pt x="68" y="185"/>
                    <a:pt x="68" y="185"/>
                    <a:pt x="68" y="185"/>
                  </a:cubicBezTo>
                  <a:cubicBezTo>
                    <a:pt x="68" y="185"/>
                    <a:pt x="68" y="185"/>
                    <a:pt x="68" y="185"/>
                  </a:cubicBezTo>
                  <a:cubicBezTo>
                    <a:pt x="67" y="185"/>
                    <a:pt x="67" y="185"/>
                    <a:pt x="67" y="185"/>
                  </a:cubicBezTo>
                  <a:cubicBezTo>
                    <a:pt x="67" y="185"/>
                    <a:pt x="67" y="185"/>
                    <a:pt x="68" y="185"/>
                  </a:cubicBezTo>
                  <a:cubicBezTo>
                    <a:pt x="68" y="185"/>
                    <a:pt x="68" y="185"/>
                    <a:pt x="68" y="185"/>
                  </a:cubicBezTo>
                  <a:moveTo>
                    <a:pt x="68" y="184"/>
                  </a:moveTo>
                  <a:cubicBezTo>
                    <a:pt x="68" y="184"/>
                    <a:pt x="68" y="184"/>
                    <a:pt x="68" y="184"/>
                  </a:cubicBezTo>
                  <a:cubicBezTo>
                    <a:pt x="68" y="184"/>
                    <a:pt x="68" y="184"/>
                    <a:pt x="68" y="184"/>
                  </a:cubicBezTo>
                  <a:cubicBezTo>
                    <a:pt x="68" y="185"/>
                    <a:pt x="68" y="185"/>
                    <a:pt x="68" y="185"/>
                  </a:cubicBezTo>
                  <a:cubicBezTo>
                    <a:pt x="68" y="184"/>
                    <a:pt x="68" y="184"/>
                    <a:pt x="68" y="184"/>
                  </a:cubicBezTo>
                  <a:cubicBezTo>
                    <a:pt x="68" y="184"/>
                    <a:pt x="68" y="184"/>
                    <a:pt x="68" y="184"/>
                  </a:cubicBezTo>
                  <a:moveTo>
                    <a:pt x="69" y="182"/>
                  </a:moveTo>
                  <a:cubicBezTo>
                    <a:pt x="69" y="182"/>
                    <a:pt x="69" y="182"/>
                    <a:pt x="69" y="182"/>
                  </a:cubicBezTo>
                  <a:cubicBezTo>
                    <a:pt x="69" y="182"/>
                    <a:pt x="69" y="182"/>
                    <a:pt x="69" y="182"/>
                  </a:cubicBezTo>
                  <a:cubicBezTo>
                    <a:pt x="69" y="182"/>
                    <a:pt x="69" y="182"/>
                    <a:pt x="69" y="182"/>
                  </a:cubicBezTo>
                  <a:moveTo>
                    <a:pt x="70" y="180"/>
                  </a:moveTo>
                  <a:cubicBezTo>
                    <a:pt x="70" y="180"/>
                    <a:pt x="70" y="180"/>
                    <a:pt x="70" y="180"/>
                  </a:cubicBezTo>
                  <a:cubicBezTo>
                    <a:pt x="70" y="180"/>
                    <a:pt x="70" y="181"/>
                    <a:pt x="69" y="181"/>
                  </a:cubicBezTo>
                  <a:cubicBezTo>
                    <a:pt x="69" y="182"/>
                    <a:pt x="69" y="182"/>
                    <a:pt x="69" y="182"/>
                  </a:cubicBezTo>
                  <a:cubicBezTo>
                    <a:pt x="70" y="181"/>
                    <a:pt x="70" y="180"/>
                    <a:pt x="70" y="180"/>
                  </a:cubicBezTo>
                  <a:moveTo>
                    <a:pt x="71" y="179"/>
                  </a:moveTo>
                  <a:cubicBezTo>
                    <a:pt x="70" y="179"/>
                    <a:pt x="70" y="179"/>
                    <a:pt x="70" y="179"/>
                  </a:cubicBezTo>
                  <a:cubicBezTo>
                    <a:pt x="70" y="180"/>
                    <a:pt x="70" y="180"/>
                    <a:pt x="70" y="180"/>
                  </a:cubicBezTo>
                  <a:cubicBezTo>
                    <a:pt x="71" y="179"/>
                    <a:pt x="71" y="179"/>
                    <a:pt x="71" y="179"/>
                  </a:cubicBezTo>
                  <a:moveTo>
                    <a:pt x="72" y="177"/>
                  </a:moveTo>
                  <a:cubicBezTo>
                    <a:pt x="71" y="177"/>
                    <a:pt x="71" y="178"/>
                    <a:pt x="71" y="178"/>
                  </a:cubicBezTo>
                  <a:cubicBezTo>
                    <a:pt x="71" y="178"/>
                    <a:pt x="71" y="177"/>
                    <a:pt x="72" y="177"/>
                  </a:cubicBezTo>
                  <a:moveTo>
                    <a:pt x="73" y="174"/>
                  </a:moveTo>
                  <a:cubicBezTo>
                    <a:pt x="73" y="174"/>
                    <a:pt x="73" y="175"/>
                    <a:pt x="72" y="175"/>
                  </a:cubicBezTo>
                  <a:cubicBezTo>
                    <a:pt x="73" y="175"/>
                    <a:pt x="73" y="174"/>
                    <a:pt x="73" y="174"/>
                  </a:cubicBezTo>
                  <a:moveTo>
                    <a:pt x="73" y="173"/>
                  </a:moveTo>
                  <a:cubicBezTo>
                    <a:pt x="73" y="173"/>
                    <a:pt x="73" y="173"/>
                    <a:pt x="73" y="173"/>
                  </a:cubicBezTo>
                  <a:cubicBezTo>
                    <a:pt x="73" y="173"/>
                    <a:pt x="73" y="173"/>
                    <a:pt x="73" y="173"/>
                  </a:cubicBezTo>
                  <a:cubicBezTo>
                    <a:pt x="73" y="173"/>
                    <a:pt x="73" y="173"/>
                    <a:pt x="73" y="173"/>
                  </a:cubicBezTo>
                  <a:cubicBezTo>
                    <a:pt x="73" y="173"/>
                    <a:pt x="73" y="173"/>
                    <a:pt x="73" y="173"/>
                  </a:cubicBezTo>
                  <a:cubicBezTo>
                    <a:pt x="73" y="173"/>
                    <a:pt x="73" y="173"/>
                    <a:pt x="73" y="173"/>
                  </a:cubicBezTo>
                  <a:moveTo>
                    <a:pt x="47" y="146"/>
                  </a:moveTo>
                  <a:cubicBezTo>
                    <a:pt x="31" y="166"/>
                    <a:pt x="18" y="195"/>
                    <a:pt x="0" y="220"/>
                  </a:cubicBezTo>
                  <a:cubicBezTo>
                    <a:pt x="0" y="220"/>
                    <a:pt x="0" y="220"/>
                    <a:pt x="0" y="220"/>
                  </a:cubicBezTo>
                  <a:cubicBezTo>
                    <a:pt x="18" y="195"/>
                    <a:pt x="31" y="166"/>
                    <a:pt x="47" y="146"/>
                  </a:cubicBezTo>
                  <a:moveTo>
                    <a:pt x="73" y="128"/>
                  </a:moveTo>
                  <a:cubicBezTo>
                    <a:pt x="72" y="128"/>
                    <a:pt x="72" y="128"/>
                    <a:pt x="72" y="128"/>
                  </a:cubicBezTo>
                  <a:cubicBezTo>
                    <a:pt x="68" y="129"/>
                    <a:pt x="65" y="131"/>
                    <a:pt x="62" y="133"/>
                  </a:cubicBezTo>
                  <a:cubicBezTo>
                    <a:pt x="65" y="131"/>
                    <a:pt x="68" y="129"/>
                    <a:pt x="72" y="128"/>
                  </a:cubicBezTo>
                  <a:cubicBezTo>
                    <a:pt x="72" y="128"/>
                    <a:pt x="72" y="128"/>
                    <a:pt x="73" y="128"/>
                  </a:cubicBezTo>
                  <a:moveTo>
                    <a:pt x="80" y="126"/>
                  </a:moveTo>
                  <a:cubicBezTo>
                    <a:pt x="80" y="126"/>
                    <a:pt x="80" y="126"/>
                    <a:pt x="80" y="126"/>
                  </a:cubicBezTo>
                  <a:cubicBezTo>
                    <a:pt x="80" y="126"/>
                    <a:pt x="79" y="126"/>
                    <a:pt x="79" y="126"/>
                  </a:cubicBezTo>
                  <a:cubicBezTo>
                    <a:pt x="79" y="126"/>
                    <a:pt x="80" y="126"/>
                    <a:pt x="80" y="126"/>
                  </a:cubicBezTo>
                  <a:moveTo>
                    <a:pt x="100" y="123"/>
                  </a:moveTo>
                  <a:cubicBezTo>
                    <a:pt x="100" y="124"/>
                    <a:pt x="100" y="124"/>
                    <a:pt x="100" y="124"/>
                  </a:cubicBezTo>
                  <a:cubicBezTo>
                    <a:pt x="99" y="126"/>
                    <a:pt x="98" y="127"/>
                    <a:pt x="97" y="128"/>
                  </a:cubicBezTo>
                  <a:cubicBezTo>
                    <a:pt x="98" y="127"/>
                    <a:pt x="99" y="126"/>
                    <a:pt x="100" y="124"/>
                  </a:cubicBezTo>
                  <a:cubicBezTo>
                    <a:pt x="100" y="124"/>
                    <a:pt x="100" y="124"/>
                    <a:pt x="100" y="123"/>
                  </a:cubicBezTo>
                  <a:moveTo>
                    <a:pt x="103" y="119"/>
                  </a:moveTo>
                  <a:cubicBezTo>
                    <a:pt x="102" y="120"/>
                    <a:pt x="101" y="122"/>
                    <a:pt x="101" y="123"/>
                  </a:cubicBezTo>
                  <a:cubicBezTo>
                    <a:pt x="101" y="123"/>
                    <a:pt x="101" y="123"/>
                    <a:pt x="101" y="123"/>
                  </a:cubicBezTo>
                  <a:cubicBezTo>
                    <a:pt x="101" y="122"/>
                    <a:pt x="102" y="121"/>
                    <a:pt x="103" y="119"/>
                  </a:cubicBezTo>
                  <a:moveTo>
                    <a:pt x="111" y="106"/>
                  </a:moveTo>
                  <a:cubicBezTo>
                    <a:pt x="110" y="107"/>
                    <a:pt x="109" y="108"/>
                    <a:pt x="108" y="110"/>
                  </a:cubicBezTo>
                  <a:cubicBezTo>
                    <a:pt x="108" y="110"/>
                    <a:pt x="108" y="110"/>
                    <a:pt x="108" y="110"/>
                  </a:cubicBezTo>
                  <a:cubicBezTo>
                    <a:pt x="107" y="113"/>
                    <a:pt x="105" y="115"/>
                    <a:pt x="104" y="118"/>
                  </a:cubicBezTo>
                  <a:cubicBezTo>
                    <a:pt x="103" y="118"/>
                    <a:pt x="103" y="118"/>
                    <a:pt x="103" y="118"/>
                  </a:cubicBezTo>
                  <a:cubicBezTo>
                    <a:pt x="103" y="118"/>
                    <a:pt x="103" y="118"/>
                    <a:pt x="103" y="118"/>
                  </a:cubicBezTo>
                  <a:cubicBezTo>
                    <a:pt x="103" y="118"/>
                    <a:pt x="103" y="118"/>
                    <a:pt x="103" y="118"/>
                  </a:cubicBezTo>
                  <a:cubicBezTo>
                    <a:pt x="106" y="114"/>
                    <a:pt x="108" y="110"/>
                    <a:pt x="111" y="106"/>
                  </a:cubicBezTo>
                  <a:moveTo>
                    <a:pt x="128" y="79"/>
                  </a:moveTo>
                  <a:cubicBezTo>
                    <a:pt x="128" y="79"/>
                    <a:pt x="128" y="79"/>
                    <a:pt x="128" y="79"/>
                  </a:cubicBezTo>
                  <a:cubicBezTo>
                    <a:pt x="127" y="81"/>
                    <a:pt x="125" y="83"/>
                    <a:pt x="123" y="86"/>
                  </a:cubicBezTo>
                  <a:cubicBezTo>
                    <a:pt x="123" y="87"/>
                    <a:pt x="123" y="87"/>
                    <a:pt x="123" y="87"/>
                  </a:cubicBezTo>
                  <a:cubicBezTo>
                    <a:pt x="121" y="89"/>
                    <a:pt x="120" y="91"/>
                    <a:pt x="118" y="94"/>
                  </a:cubicBezTo>
                  <a:cubicBezTo>
                    <a:pt x="118" y="94"/>
                    <a:pt x="118" y="94"/>
                    <a:pt x="118" y="94"/>
                  </a:cubicBezTo>
                  <a:cubicBezTo>
                    <a:pt x="116" y="97"/>
                    <a:pt x="115" y="99"/>
                    <a:pt x="113" y="102"/>
                  </a:cubicBezTo>
                  <a:cubicBezTo>
                    <a:pt x="113" y="102"/>
                    <a:pt x="113" y="102"/>
                    <a:pt x="113" y="102"/>
                  </a:cubicBezTo>
                  <a:cubicBezTo>
                    <a:pt x="118" y="94"/>
                    <a:pt x="123" y="86"/>
                    <a:pt x="128" y="79"/>
                  </a:cubicBezTo>
                  <a:moveTo>
                    <a:pt x="133" y="72"/>
                  </a:moveTo>
                  <a:cubicBezTo>
                    <a:pt x="132" y="73"/>
                    <a:pt x="132" y="74"/>
                    <a:pt x="131" y="75"/>
                  </a:cubicBezTo>
                  <a:cubicBezTo>
                    <a:pt x="132" y="74"/>
                    <a:pt x="132" y="73"/>
                    <a:pt x="133" y="72"/>
                  </a:cubicBezTo>
                  <a:moveTo>
                    <a:pt x="140" y="62"/>
                  </a:moveTo>
                  <a:cubicBezTo>
                    <a:pt x="140" y="62"/>
                    <a:pt x="140" y="63"/>
                    <a:pt x="139" y="63"/>
                  </a:cubicBezTo>
                  <a:cubicBezTo>
                    <a:pt x="139" y="63"/>
                    <a:pt x="139" y="63"/>
                    <a:pt x="139" y="63"/>
                  </a:cubicBezTo>
                  <a:cubicBezTo>
                    <a:pt x="139" y="63"/>
                    <a:pt x="140" y="63"/>
                    <a:pt x="140" y="62"/>
                  </a:cubicBezTo>
                  <a:moveTo>
                    <a:pt x="161" y="37"/>
                  </a:moveTo>
                  <a:cubicBezTo>
                    <a:pt x="161" y="37"/>
                    <a:pt x="161" y="37"/>
                    <a:pt x="161" y="37"/>
                  </a:cubicBezTo>
                  <a:cubicBezTo>
                    <a:pt x="161" y="37"/>
                    <a:pt x="161" y="37"/>
                    <a:pt x="161" y="37"/>
                  </a:cubicBezTo>
                  <a:cubicBezTo>
                    <a:pt x="161" y="37"/>
                    <a:pt x="161" y="37"/>
                    <a:pt x="161" y="37"/>
                  </a:cubicBezTo>
                  <a:moveTo>
                    <a:pt x="178" y="22"/>
                  </a:moveTo>
                  <a:cubicBezTo>
                    <a:pt x="178" y="22"/>
                    <a:pt x="178" y="22"/>
                    <a:pt x="178" y="22"/>
                  </a:cubicBezTo>
                  <a:cubicBezTo>
                    <a:pt x="176" y="23"/>
                    <a:pt x="174" y="25"/>
                    <a:pt x="172" y="26"/>
                  </a:cubicBezTo>
                  <a:cubicBezTo>
                    <a:pt x="172" y="26"/>
                    <a:pt x="172" y="26"/>
                    <a:pt x="172" y="26"/>
                  </a:cubicBezTo>
                  <a:cubicBezTo>
                    <a:pt x="174" y="25"/>
                    <a:pt x="176" y="23"/>
                    <a:pt x="178" y="22"/>
                  </a:cubicBezTo>
                  <a:moveTo>
                    <a:pt x="181" y="19"/>
                  </a:moveTo>
                  <a:cubicBezTo>
                    <a:pt x="180" y="20"/>
                    <a:pt x="179" y="21"/>
                    <a:pt x="178" y="22"/>
                  </a:cubicBezTo>
                  <a:cubicBezTo>
                    <a:pt x="179" y="21"/>
                    <a:pt x="180" y="20"/>
                    <a:pt x="181" y="19"/>
                  </a:cubicBezTo>
                  <a:moveTo>
                    <a:pt x="189" y="15"/>
                  </a:moveTo>
                  <a:cubicBezTo>
                    <a:pt x="189" y="15"/>
                    <a:pt x="189" y="15"/>
                    <a:pt x="189" y="15"/>
                  </a:cubicBezTo>
                  <a:cubicBezTo>
                    <a:pt x="187" y="16"/>
                    <a:pt x="185" y="17"/>
                    <a:pt x="183" y="18"/>
                  </a:cubicBezTo>
                  <a:cubicBezTo>
                    <a:pt x="183" y="18"/>
                    <a:pt x="183" y="18"/>
                    <a:pt x="183" y="18"/>
                  </a:cubicBezTo>
                  <a:cubicBezTo>
                    <a:pt x="185" y="17"/>
                    <a:pt x="187" y="16"/>
                    <a:pt x="189" y="15"/>
                  </a:cubicBezTo>
                  <a:cubicBezTo>
                    <a:pt x="189" y="15"/>
                    <a:pt x="189" y="15"/>
                    <a:pt x="189" y="15"/>
                  </a:cubicBezTo>
                  <a:moveTo>
                    <a:pt x="208" y="8"/>
                  </a:moveTo>
                  <a:cubicBezTo>
                    <a:pt x="208" y="8"/>
                    <a:pt x="208" y="8"/>
                    <a:pt x="208" y="8"/>
                  </a:cubicBezTo>
                  <a:cubicBezTo>
                    <a:pt x="208" y="8"/>
                    <a:pt x="208" y="8"/>
                    <a:pt x="207" y="8"/>
                  </a:cubicBezTo>
                  <a:cubicBezTo>
                    <a:pt x="208" y="8"/>
                    <a:pt x="208" y="8"/>
                    <a:pt x="208" y="8"/>
                  </a:cubicBezTo>
                  <a:moveTo>
                    <a:pt x="229" y="3"/>
                  </a:moveTo>
                  <a:cubicBezTo>
                    <a:pt x="229" y="3"/>
                    <a:pt x="229" y="3"/>
                    <a:pt x="229" y="3"/>
                  </a:cubicBezTo>
                  <a:cubicBezTo>
                    <a:pt x="227" y="3"/>
                    <a:pt x="226" y="4"/>
                    <a:pt x="224" y="4"/>
                  </a:cubicBezTo>
                  <a:cubicBezTo>
                    <a:pt x="223" y="4"/>
                    <a:pt x="223" y="4"/>
                    <a:pt x="223" y="4"/>
                  </a:cubicBezTo>
                  <a:cubicBezTo>
                    <a:pt x="222" y="4"/>
                    <a:pt x="221" y="4"/>
                    <a:pt x="219" y="5"/>
                  </a:cubicBezTo>
                  <a:cubicBezTo>
                    <a:pt x="222" y="4"/>
                    <a:pt x="226" y="3"/>
                    <a:pt x="229" y="3"/>
                  </a:cubicBezTo>
                  <a:moveTo>
                    <a:pt x="250" y="0"/>
                  </a:moveTo>
                  <a:cubicBezTo>
                    <a:pt x="244" y="0"/>
                    <a:pt x="236" y="1"/>
                    <a:pt x="228" y="2"/>
                  </a:cubicBezTo>
                  <a:cubicBezTo>
                    <a:pt x="236" y="1"/>
                    <a:pt x="243" y="0"/>
                    <a:pt x="250" y="0"/>
                  </a:cubicBezTo>
                  <a:cubicBezTo>
                    <a:pt x="250" y="0"/>
                    <a:pt x="250" y="0"/>
                    <a:pt x="250" y="0"/>
                  </a:cubicBezTo>
                </a:path>
              </a:pathLst>
            </a:custGeom>
            <a:solidFill>
              <a:srgbClr val="A7A9AC"/>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3" name="Freeform 8"/>
            <p:cNvSpPr/>
            <p:nvPr/>
          </p:nvSpPr>
          <p:spPr bwMode="auto">
            <a:xfrm>
              <a:off x="5348288" y="5462588"/>
              <a:ext cx="0" cy="63500"/>
            </a:xfrm>
            <a:custGeom>
              <a:avLst/>
              <a:gdLst>
                <a:gd name="T0" fmla="*/ 0 h 3"/>
                <a:gd name="T1" fmla="*/ 0 h 3"/>
                <a:gd name="T2" fmla="*/ 3 h 3"/>
                <a:gd name="T3" fmla="*/ 3 h 3"/>
                <a:gd name="T4" fmla="*/ 0 h 3"/>
              </a:gdLst>
              <a:ahLst/>
              <a:cxnLst>
                <a:cxn ang="0">
                  <a:pos x="0" y="T0"/>
                </a:cxn>
                <a:cxn ang="0">
                  <a:pos x="0" y="T1"/>
                </a:cxn>
                <a:cxn ang="0">
                  <a:pos x="0" y="T2"/>
                </a:cxn>
                <a:cxn ang="0">
                  <a:pos x="0" y="T3"/>
                </a:cxn>
                <a:cxn ang="0">
                  <a:pos x="0" y="T4"/>
                </a:cxn>
              </a:cxnLst>
              <a:rect l="0" t="0" r="r" b="b"/>
              <a:pathLst>
                <a:path h="3">
                  <a:moveTo>
                    <a:pt x="0" y="0"/>
                  </a:moveTo>
                  <a:cubicBezTo>
                    <a:pt x="0" y="0"/>
                    <a:pt x="0" y="0"/>
                    <a:pt x="0" y="0"/>
                  </a:cubicBezTo>
                  <a:cubicBezTo>
                    <a:pt x="0" y="3"/>
                    <a:pt x="0" y="3"/>
                    <a:pt x="0" y="3"/>
                  </a:cubicBezTo>
                  <a:cubicBezTo>
                    <a:pt x="0" y="3"/>
                    <a:pt x="0" y="3"/>
                    <a:pt x="0" y="3"/>
                  </a:cubicBezTo>
                  <a:cubicBezTo>
                    <a:pt x="0" y="0"/>
                    <a:pt x="0" y="0"/>
                    <a:pt x="0" y="0"/>
                  </a:cubicBezTo>
                </a:path>
              </a:pathLst>
            </a:custGeom>
            <a:solidFill>
              <a:srgbClr val="6D5237"/>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10" name="Freeform 9"/>
            <p:cNvSpPr/>
            <p:nvPr/>
          </p:nvSpPr>
          <p:spPr bwMode="auto">
            <a:xfrm>
              <a:off x="4481513" y="5630863"/>
              <a:ext cx="866775" cy="1455738"/>
            </a:xfrm>
            <a:custGeom>
              <a:avLst/>
              <a:gdLst>
                <a:gd name="T0" fmla="*/ 39 w 41"/>
                <a:gd name="T1" fmla="*/ 0 h 69"/>
                <a:gd name="T2" fmla="*/ 31 w 41"/>
                <a:gd name="T3" fmla="*/ 8 h 69"/>
                <a:gd name="T4" fmla="*/ 13 w 41"/>
                <a:gd name="T5" fmla="*/ 33 h 69"/>
                <a:gd name="T6" fmla="*/ 3 w 41"/>
                <a:gd name="T7" fmla="*/ 69 h 69"/>
                <a:gd name="T8" fmla="*/ 5 w 41"/>
                <a:gd name="T9" fmla="*/ 69 h 69"/>
                <a:gd name="T10" fmla="*/ 41 w 41"/>
                <a:gd name="T11" fmla="*/ 1 h 69"/>
                <a:gd name="T12" fmla="*/ 39 w 41"/>
                <a:gd name="T13" fmla="*/ 0 h 69"/>
              </a:gdLst>
              <a:ahLst/>
              <a:cxnLst>
                <a:cxn ang="0">
                  <a:pos x="T0" y="T1"/>
                </a:cxn>
                <a:cxn ang="0">
                  <a:pos x="T2" y="T3"/>
                </a:cxn>
                <a:cxn ang="0">
                  <a:pos x="T4" y="T5"/>
                </a:cxn>
                <a:cxn ang="0">
                  <a:pos x="T6" y="T7"/>
                </a:cxn>
                <a:cxn ang="0">
                  <a:pos x="T8" y="T9"/>
                </a:cxn>
                <a:cxn ang="0">
                  <a:pos x="T10" y="T11"/>
                </a:cxn>
                <a:cxn ang="0">
                  <a:pos x="T12" y="T13"/>
                </a:cxn>
              </a:cxnLst>
              <a:rect l="0" t="0" r="r" b="b"/>
              <a:pathLst>
                <a:path w="41" h="69">
                  <a:moveTo>
                    <a:pt x="39" y="0"/>
                  </a:moveTo>
                  <a:cubicBezTo>
                    <a:pt x="36" y="2"/>
                    <a:pt x="34" y="5"/>
                    <a:pt x="31" y="8"/>
                  </a:cubicBezTo>
                  <a:cubicBezTo>
                    <a:pt x="25" y="16"/>
                    <a:pt x="19" y="24"/>
                    <a:pt x="13" y="33"/>
                  </a:cubicBezTo>
                  <a:cubicBezTo>
                    <a:pt x="0" y="55"/>
                    <a:pt x="3" y="69"/>
                    <a:pt x="3" y="69"/>
                  </a:cubicBezTo>
                  <a:cubicBezTo>
                    <a:pt x="3" y="69"/>
                    <a:pt x="3" y="69"/>
                    <a:pt x="5" y="69"/>
                  </a:cubicBezTo>
                  <a:cubicBezTo>
                    <a:pt x="5" y="66"/>
                    <a:pt x="3" y="37"/>
                    <a:pt x="41" y="1"/>
                  </a:cubicBezTo>
                  <a:cubicBezTo>
                    <a:pt x="39" y="0"/>
                    <a:pt x="39" y="0"/>
                    <a:pt x="39" y="0"/>
                  </a:cubicBezTo>
                </a:path>
              </a:pathLst>
            </a:custGeom>
            <a:solidFill>
              <a:srgbClr val="A7A9AC"/>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4" name="Freeform 10"/>
            <p:cNvSpPr/>
            <p:nvPr/>
          </p:nvSpPr>
          <p:spPr bwMode="auto">
            <a:xfrm>
              <a:off x="4756150" y="5800725"/>
              <a:ext cx="381000" cy="527050"/>
            </a:xfrm>
            <a:custGeom>
              <a:avLst/>
              <a:gdLst>
                <a:gd name="T0" fmla="*/ 18 w 18"/>
                <a:gd name="T1" fmla="*/ 0 h 25"/>
                <a:gd name="T2" fmla="*/ 0 w 18"/>
                <a:gd name="T3" fmla="*/ 25 h 25"/>
                <a:gd name="T4" fmla="*/ 18 w 18"/>
                <a:gd name="T5" fmla="*/ 0 h 25"/>
              </a:gdLst>
              <a:ahLst/>
              <a:cxnLst>
                <a:cxn ang="0">
                  <a:pos x="T0" y="T1"/>
                </a:cxn>
                <a:cxn ang="0">
                  <a:pos x="T2" y="T3"/>
                </a:cxn>
                <a:cxn ang="0">
                  <a:pos x="T4" y="T5"/>
                </a:cxn>
              </a:cxnLst>
              <a:rect l="0" t="0" r="r" b="b"/>
              <a:pathLst>
                <a:path w="18" h="25">
                  <a:moveTo>
                    <a:pt x="18" y="0"/>
                  </a:moveTo>
                  <a:cubicBezTo>
                    <a:pt x="10" y="9"/>
                    <a:pt x="4" y="17"/>
                    <a:pt x="0" y="25"/>
                  </a:cubicBezTo>
                  <a:cubicBezTo>
                    <a:pt x="6" y="16"/>
                    <a:pt x="12" y="8"/>
                    <a:pt x="18" y="0"/>
                  </a:cubicBezTo>
                </a:path>
              </a:pathLst>
            </a:custGeom>
            <a:solidFill>
              <a:srgbClr val="6D5237"/>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12" name="Freeform 11"/>
            <p:cNvSpPr/>
            <p:nvPr/>
          </p:nvSpPr>
          <p:spPr bwMode="auto">
            <a:xfrm>
              <a:off x="5370514" y="5060950"/>
              <a:ext cx="1098550" cy="992188"/>
            </a:xfrm>
            <a:custGeom>
              <a:avLst/>
              <a:gdLst>
                <a:gd name="T0" fmla="*/ 692 w 692"/>
                <a:gd name="T1" fmla="*/ 585 h 625"/>
                <a:gd name="T2" fmla="*/ 0 w 692"/>
                <a:gd name="T3" fmla="*/ 0 h 625"/>
                <a:gd name="T4" fmla="*/ 26 w 692"/>
                <a:gd name="T5" fmla="*/ 333 h 625"/>
                <a:gd name="T6" fmla="*/ 359 w 692"/>
                <a:gd name="T7" fmla="*/ 625 h 625"/>
                <a:gd name="T8" fmla="*/ 692 w 692"/>
                <a:gd name="T9" fmla="*/ 585 h 625"/>
              </a:gdLst>
              <a:ahLst/>
              <a:cxnLst>
                <a:cxn ang="0">
                  <a:pos x="T0" y="T1"/>
                </a:cxn>
                <a:cxn ang="0">
                  <a:pos x="T2" y="T3"/>
                </a:cxn>
                <a:cxn ang="0">
                  <a:pos x="T4" y="T5"/>
                </a:cxn>
                <a:cxn ang="0">
                  <a:pos x="T6" y="T7"/>
                </a:cxn>
                <a:cxn ang="0">
                  <a:pos x="T8" y="T9"/>
                </a:cxn>
              </a:cxnLst>
              <a:rect l="0" t="0" r="r" b="b"/>
              <a:pathLst>
                <a:path w="692" h="625">
                  <a:moveTo>
                    <a:pt x="692" y="585"/>
                  </a:moveTo>
                  <a:lnTo>
                    <a:pt x="0" y="0"/>
                  </a:lnTo>
                  <a:lnTo>
                    <a:pt x="26" y="333"/>
                  </a:lnTo>
                  <a:lnTo>
                    <a:pt x="359" y="625"/>
                  </a:lnTo>
                  <a:lnTo>
                    <a:pt x="692" y="585"/>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13" name="Freeform 12"/>
            <p:cNvSpPr/>
            <p:nvPr/>
          </p:nvSpPr>
          <p:spPr bwMode="auto">
            <a:xfrm>
              <a:off x="5370513" y="5060950"/>
              <a:ext cx="1098550" cy="992188"/>
            </a:xfrm>
            <a:custGeom>
              <a:avLst/>
              <a:gdLst>
                <a:gd name="T0" fmla="*/ 692 w 692"/>
                <a:gd name="T1" fmla="*/ 585 h 625"/>
                <a:gd name="T2" fmla="*/ 0 w 692"/>
                <a:gd name="T3" fmla="*/ 0 h 625"/>
                <a:gd name="T4" fmla="*/ 26 w 692"/>
                <a:gd name="T5" fmla="*/ 333 h 625"/>
                <a:gd name="T6" fmla="*/ 359 w 692"/>
                <a:gd name="T7" fmla="*/ 625 h 625"/>
                <a:gd name="T8" fmla="*/ 692 w 692"/>
                <a:gd name="T9" fmla="*/ 585 h 625"/>
              </a:gdLst>
              <a:ahLst/>
              <a:cxnLst>
                <a:cxn ang="0">
                  <a:pos x="T0" y="T1"/>
                </a:cxn>
                <a:cxn ang="0">
                  <a:pos x="T2" y="T3"/>
                </a:cxn>
                <a:cxn ang="0">
                  <a:pos x="T4" y="T5"/>
                </a:cxn>
                <a:cxn ang="0">
                  <a:pos x="T6" y="T7"/>
                </a:cxn>
                <a:cxn ang="0">
                  <a:pos x="T8" y="T9"/>
                </a:cxn>
              </a:cxnLst>
              <a:rect l="0" t="0" r="r" b="b"/>
              <a:pathLst>
                <a:path w="692" h="625">
                  <a:moveTo>
                    <a:pt x="692" y="585"/>
                  </a:moveTo>
                  <a:lnTo>
                    <a:pt x="0" y="0"/>
                  </a:lnTo>
                  <a:lnTo>
                    <a:pt x="26" y="333"/>
                  </a:lnTo>
                  <a:lnTo>
                    <a:pt x="359" y="625"/>
                  </a:lnTo>
                  <a:lnTo>
                    <a:pt x="692" y="5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14" name="Freeform 13"/>
            <p:cNvSpPr/>
            <p:nvPr/>
          </p:nvSpPr>
          <p:spPr bwMode="auto">
            <a:xfrm>
              <a:off x="5370513" y="969962"/>
              <a:ext cx="4586288" cy="4999038"/>
            </a:xfrm>
            <a:custGeom>
              <a:avLst/>
              <a:gdLst>
                <a:gd name="T0" fmla="*/ 51 w 217"/>
                <a:gd name="T1" fmla="*/ 237 h 237"/>
                <a:gd name="T2" fmla="*/ 0 w 217"/>
                <a:gd name="T3" fmla="*/ 194 h 237"/>
                <a:gd name="T4" fmla="*/ 124 w 217"/>
                <a:gd name="T5" fmla="*/ 17 h 237"/>
                <a:gd name="T6" fmla="*/ 207 w 217"/>
                <a:gd name="T7" fmla="*/ 1 h 237"/>
                <a:gd name="T8" fmla="*/ 206 w 217"/>
                <a:gd name="T9" fmla="*/ 86 h 237"/>
                <a:gd name="T10" fmla="*/ 51 w 217"/>
                <a:gd name="T11" fmla="*/ 237 h 237"/>
              </a:gdLst>
              <a:ahLst/>
              <a:cxnLst>
                <a:cxn ang="0">
                  <a:pos x="T0" y="T1"/>
                </a:cxn>
                <a:cxn ang="0">
                  <a:pos x="T2" y="T3"/>
                </a:cxn>
                <a:cxn ang="0">
                  <a:pos x="T4" y="T5"/>
                </a:cxn>
                <a:cxn ang="0">
                  <a:pos x="T6" y="T7"/>
                </a:cxn>
                <a:cxn ang="0">
                  <a:pos x="T8" y="T9"/>
                </a:cxn>
                <a:cxn ang="0">
                  <a:pos x="T10" y="T11"/>
                </a:cxn>
              </a:cxnLst>
              <a:rect l="0" t="0" r="r" b="b"/>
              <a:pathLst>
                <a:path w="217" h="237">
                  <a:moveTo>
                    <a:pt x="51" y="237"/>
                  </a:moveTo>
                  <a:cubicBezTo>
                    <a:pt x="0" y="194"/>
                    <a:pt x="0" y="194"/>
                    <a:pt x="0" y="194"/>
                  </a:cubicBezTo>
                  <a:cubicBezTo>
                    <a:pt x="0" y="194"/>
                    <a:pt x="69" y="45"/>
                    <a:pt x="124" y="17"/>
                  </a:cubicBezTo>
                  <a:cubicBezTo>
                    <a:pt x="156" y="0"/>
                    <a:pt x="207" y="1"/>
                    <a:pt x="207" y="1"/>
                  </a:cubicBezTo>
                  <a:cubicBezTo>
                    <a:pt x="207" y="1"/>
                    <a:pt x="217" y="53"/>
                    <a:pt x="206" y="86"/>
                  </a:cubicBezTo>
                  <a:cubicBezTo>
                    <a:pt x="187" y="138"/>
                    <a:pt x="51" y="237"/>
                    <a:pt x="51" y="237"/>
                  </a:cubicBez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15" name="Freeform 14"/>
            <p:cNvSpPr/>
            <p:nvPr/>
          </p:nvSpPr>
          <p:spPr bwMode="auto">
            <a:xfrm>
              <a:off x="7483475" y="1960563"/>
              <a:ext cx="1543050" cy="1519238"/>
            </a:xfrm>
            <a:custGeom>
              <a:avLst/>
              <a:gdLst>
                <a:gd name="T0" fmla="*/ 61 w 73"/>
                <a:gd name="T1" fmla="*/ 57 h 72"/>
                <a:gd name="T2" fmla="*/ 16 w 73"/>
                <a:gd name="T3" fmla="*/ 61 h 72"/>
                <a:gd name="T4" fmla="*/ 12 w 73"/>
                <a:gd name="T5" fmla="*/ 16 h 72"/>
                <a:gd name="T6" fmla="*/ 57 w 73"/>
                <a:gd name="T7" fmla="*/ 12 h 72"/>
                <a:gd name="T8" fmla="*/ 61 w 73"/>
                <a:gd name="T9" fmla="*/ 57 h 72"/>
              </a:gdLst>
              <a:ahLst/>
              <a:cxnLst>
                <a:cxn ang="0">
                  <a:pos x="T0" y="T1"/>
                </a:cxn>
                <a:cxn ang="0">
                  <a:pos x="T2" y="T3"/>
                </a:cxn>
                <a:cxn ang="0">
                  <a:pos x="T4" y="T5"/>
                </a:cxn>
                <a:cxn ang="0">
                  <a:pos x="T6" y="T7"/>
                </a:cxn>
                <a:cxn ang="0">
                  <a:pos x="T8" y="T9"/>
                </a:cxn>
              </a:cxnLst>
              <a:rect l="0" t="0" r="r" b="b"/>
              <a:pathLst>
                <a:path w="73" h="72">
                  <a:moveTo>
                    <a:pt x="61" y="57"/>
                  </a:moveTo>
                  <a:cubicBezTo>
                    <a:pt x="50" y="71"/>
                    <a:pt x="29" y="72"/>
                    <a:pt x="16" y="61"/>
                  </a:cubicBezTo>
                  <a:cubicBezTo>
                    <a:pt x="2" y="49"/>
                    <a:pt x="0" y="29"/>
                    <a:pt x="12" y="16"/>
                  </a:cubicBezTo>
                  <a:cubicBezTo>
                    <a:pt x="23" y="2"/>
                    <a:pt x="44" y="0"/>
                    <a:pt x="57" y="12"/>
                  </a:cubicBezTo>
                  <a:cubicBezTo>
                    <a:pt x="71" y="23"/>
                    <a:pt x="73" y="44"/>
                    <a:pt x="61" y="57"/>
                  </a:cubicBezTo>
                </a:path>
              </a:pathLst>
            </a:custGeom>
            <a:solidFill>
              <a:srgbClr val="113A52"/>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16" name="Freeform 15"/>
            <p:cNvSpPr/>
            <p:nvPr/>
          </p:nvSpPr>
          <p:spPr bwMode="auto">
            <a:xfrm>
              <a:off x="7631113" y="2108200"/>
              <a:ext cx="1247775" cy="1244600"/>
            </a:xfrm>
            <a:custGeom>
              <a:avLst/>
              <a:gdLst>
                <a:gd name="T0" fmla="*/ 49 w 59"/>
                <a:gd name="T1" fmla="*/ 46 h 59"/>
                <a:gd name="T2" fmla="*/ 13 w 59"/>
                <a:gd name="T3" fmla="*/ 49 h 59"/>
                <a:gd name="T4" fmla="*/ 10 w 59"/>
                <a:gd name="T5" fmla="*/ 13 h 59"/>
                <a:gd name="T6" fmla="*/ 46 w 59"/>
                <a:gd name="T7" fmla="*/ 10 h 59"/>
                <a:gd name="T8" fmla="*/ 49 w 59"/>
                <a:gd name="T9" fmla="*/ 46 h 59"/>
              </a:gdLst>
              <a:ahLst/>
              <a:cxnLst>
                <a:cxn ang="0">
                  <a:pos x="T0" y="T1"/>
                </a:cxn>
                <a:cxn ang="0">
                  <a:pos x="T2" y="T3"/>
                </a:cxn>
                <a:cxn ang="0">
                  <a:pos x="T4" y="T5"/>
                </a:cxn>
                <a:cxn ang="0">
                  <a:pos x="T6" y="T7"/>
                </a:cxn>
                <a:cxn ang="0">
                  <a:pos x="T8" y="T9"/>
                </a:cxn>
              </a:cxnLst>
              <a:rect l="0" t="0" r="r" b="b"/>
              <a:pathLst>
                <a:path w="59" h="59">
                  <a:moveTo>
                    <a:pt x="49" y="46"/>
                  </a:moveTo>
                  <a:cubicBezTo>
                    <a:pt x="40" y="57"/>
                    <a:pt x="24" y="59"/>
                    <a:pt x="13" y="49"/>
                  </a:cubicBezTo>
                  <a:cubicBezTo>
                    <a:pt x="2" y="40"/>
                    <a:pt x="0" y="24"/>
                    <a:pt x="10" y="13"/>
                  </a:cubicBezTo>
                  <a:cubicBezTo>
                    <a:pt x="19" y="2"/>
                    <a:pt x="35" y="0"/>
                    <a:pt x="46" y="10"/>
                  </a:cubicBezTo>
                  <a:cubicBezTo>
                    <a:pt x="57" y="19"/>
                    <a:pt x="59" y="35"/>
                    <a:pt x="49" y="46"/>
                  </a:cubicBezTo>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17" name="Freeform 16"/>
            <p:cNvSpPr/>
            <p:nvPr/>
          </p:nvSpPr>
          <p:spPr bwMode="auto">
            <a:xfrm>
              <a:off x="8836025" y="969962"/>
              <a:ext cx="973138" cy="927100"/>
            </a:xfrm>
            <a:custGeom>
              <a:avLst/>
              <a:gdLst>
                <a:gd name="T0" fmla="*/ 46 w 46"/>
                <a:gd name="T1" fmla="*/ 44 h 44"/>
                <a:gd name="T2" fmla="*/ 42 w 46"/>
                <a:gd name="T3" fmla="*/ 1 h 44"/>
                <a:gd name="T4" fmla="*/ 0 w 46"/>
                <a:gd name="T5" fmla="*/ 4 h 44"/>
                <a:gd name="T6" fmla="*/ 46 w 46"/>
                <a:gd name="T7" fmla="*/ 44 h 44"/>
              </a:gdLst>
              <a:ahLst/>
              <a:cxnLst>
                <a:cxn ang="0">
                  <a:pos x="T0" y="T1"/>
                </a:cxn>
                <a:cxn ang="0">
                  <a:pos x="T2" y="T3"/>
                </a:cxn>
                <a:cxn ang="0">
                  <a:pos x="T4" y="T5"/>
                </a:cxn>
                <a:cxn ang="0">
                  <a:pos x="T6" y="T7"/>
                </a:cxn>
              </a:cxnLst>
              <a:rect l="0" t="0" r="r" b="b"/>
              <a:pathLst>
                <a:path w="46" h="44">
                  <a:moveTo>
                    <a:pt x="46" y="44"/>
                  </a:moveTo>
                  <a:cubicBezTo>
                    <a:pt x="46" y="21"/>
                    <a:pt x="42" y="1"/>
                    <a:pt x="42" y="1"/>
                  </a:cubicBezTo>
                  <a:cubicBezTo>
                    <a:pt x="42" y="1"/>
                    <a:pt x="22" y="0"/>
                    <a:pt x="0" y="4"/>
                  </a:cubicBezTo>
                  <a:cubicBezTo>
                    <a:pt x="46" y="44"/>
                    <a:pt x="46" y="44"/>
                    <a:pt x="46" y="44"/>
                  </a:cubicBezTo>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18" name="Freeform 17"/>
            <p:cNvSpPr/>
            <p:nvPr/>
          </p:nvSpPr>
          <p:spPr bwMode="auto">
            <a:xfrm>
              <a:off x="5411788" y="3500438"/>
              <a:ext cx="2430463" cy="2405063"/>
            </a:xfrm>
            <a:custGeom>
              <a:avLst/>
              <a:gdLst>
                <a:gd name="T0" fmla="*/ 0 w 115"/>
                <a:gd name="T1" fmla="*/ 69 h 114"/>
                <a:gd name="T2" fmla="*/ 54 w 115"/>
                <a:gd name="T3" fmla="*/ 114 h 114"/>
                <a:gd name="T4" fmla="*/ 115 w 115"/>
                <a:gd name="T5" fmla="*/ 65 h 114"/>
                <a:gd name="T6" fmla="*/ 37 w 115"/>
                <a:gd name="T7" fmla="*/ 0 h 114"/>
                <a:gd name="T8" fmla="*/ 0 w 115"/>
                <a:gd name="T9" fmla="*/ 69 h 114"/>
              </a:gdLst>
              <a:ahLst/>
              <a:cxnLst>
                <a:cxn ang="0">
                  <a:pos x="T0" y="T1"/>
                </a:cxn>
                <a:cxn ang="0">
                  <a:pos x="T2" y="T3"/>
                </a:cxn>
                <a:cxn ang="0">
                  <a:pos x="T4" y="T5"/>
                </a:cxn>
                <a:cxn ang="0">
                  <a:pos x="T6" y="T7"/>
                </a:cxn>
                <a:cxn ang="0">
                  <a:pos x="T8" y="T9"/>
                </a:cxn>
              </a:cxnLst>
              <a:rect l="0" t="0" r="r" b="b"/>
              <a:pathLst>
                <a:path w="115" h="114">
                  <a:moveTo>
                    <a:pt x="0" y="69"/>
                  </a:moveTo>
                  <a:cubicBezTo>
                    <a:pt x="54" y="114"/>
                    <a:pt x="54" y="114"/>
                    <a:pt x="54" y="114"/>
                  </a:cubicBezTo>
                  <a:cubicBezTo>
                    <a:pt x="63" y="107"/>
                    <a:pt x="88" y="88"/>
                    <a:pt x="115" y="65"/>
                  </a:cubicBezTo>
                  <a:cubicBezTo>
                    <a:pt x="37" y="0"/>
                    <a:pt x="37" y="0"/>
                    <a:pt x="37" y="0"/>
                  </a:cubicBezTo>
                  <a:cubicBezTo>
                    <a:pt x="19" y="30"/>
                    <a:pt x="6" y="58"/>
                    <a:pt x="0" y="69"/>
                  </a:cubicBezTo>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19" name="Freeform 18"/>
            <p:cNvSpPr/>
            <p:nvPr/>
          </p:nvSpPr>
          <p:spPr bwMode="auto">
            <a:xfrm>
              <a:off x="4016375" y="3479800"/>
              <a:ext cx="2198688" cy="2171700"/>
            </a:xfrm>
            <a:custGeom>
              <a:avLst/>
              <a:gdLst>
                <a:gd name="T0" fmla="*/ 72 w 104"/>
                <a:gd name="T1" fmla="*/ 71 h 103"/>
                <a:gd name="T2" fmla="*/ 16 w 104"/>
                <a:gd name="T3" fmla="*/ 100 h 103"/>
                <a:gd name="T4" fmla="*/ 0 w 104"/>
                <a:gd name="T5" fmla="*/ 103 h 103"/>
                <a:gd name="T6" fmla="*/ 71 w 104"/>
                <a:gd name="T7" fmla="*/ 11 h 103"/>
                <a:gd name="T8" fmla="*/ 104 w 104"/>
                <a:gd name="T9" fmla="*/ 33 h 103"/>
                <a:gd name="T10" fmla="*/ 72 w 104"/>
                <a:gd name="T11" fmla="*/ 71 h 103"/>
              </a:gdLst>
              <a:ahLst/>
              <a:cxnLst>
                <a:cxn ang="0">
                  <a:pos x="T0" y="T1"/>
                </a:cxn>
                <a:cxn ang="0">
                  <a:pos x="T2" y="T3"/>
                </a:cxn>
                <a:cxn ang="0">
                  <a:pos x="T4" y="T5"/>
                </a:cxn>
                <a:cxn ang="0">
                  <a:pos x="T6" y="T7"/>
                </a:cxn>
                <a:cxn ang="0">
                  <a:pos x="T8" y="T9"/>
                </a:cxn>
                <a:cxn ang="0">
                  <a:pos x="T10" y="T11"/>
                </a:cxn>
              </a:cxnLst>
              <a:rect l="0" t="0" r="r" b="b"/>
              <a:pathLst>
                <a:path w="104" h="103">
                  <a:moveTo>
                    <a:pt x="72" y="71"/>
                  </a:moveTo>
                  <a:cubicBezTo>
                    <a:pt x="92" y="25"/>
                    <a:pt x="16" y="100"/>
                    <a:pt x="16" y="100"/>
                  </a:cubicBezTo>
                  <a:cubicBezTo>
                    <a:pt x="0" y="103"/>
                    <a:pt x="0" y="103"/>
                    <a:pt x="0" y="103"/>
                  </a:cubicBezTo>
                  <a:cubicBezTo>
                    <a:pt x="26" y="67"/>
                    <a:pt x="41" y="22"/>
                    <a:pt x="71" y="11"/>
                  </a:cubicBezTo>
                  <a:cubicBezTo>
                    <a:pt x="103" y="0"/>
                    <a:pt x="104" y="33"/>
                    <a:pt x="104" y="33"/>
                  </a:cubicBezTo>
                  <a:cubicBezTo>
                    <a:pt x="72" y="71"/>
                    <a:pt x="72" y="71"/>
                    <a:pt x="72" y="7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20" name="Freeform 19"/>
            <p:cNvSpPr/>
            <p:nvPr/>
          </p:nvSpPr>
          <p:spPr bwMode="auto">
            <a:xfrm>
              <a:off x="6067425" y="4913313"/>
              <a:ext cx="1797050" cy="2489200"/>
            </a:xfrm>
            <a:custGeom>
              <a:avLst/>
              <a:gdLst>
                <a:gd name="T0" fmla="*/ 20 w 85"/>
                <a:gd name="T1" fmla="*/ 42 h 118"/>
                <a:gd name="T2" fmla="*/ 1 w 85"/>
                <a:gd name="T3" fmla="*/ 101 h 118"/>
                <a:gd name="T4" fmla="*/ 0 w 85"/>
                <a:gd name="T5" fmla="*/ 118 h 118"/>
                <a:gd name="T6" fmla="*/ 80 w 85"/>
                <a:gd name="T7" fmla="*/ 32 h 118"/>
                <a:gd name="T8" fmla="*/ 52 w 85"/>
                <a:gd name="T9" fmla="*/ 4 h 118"/>
                <a:gd name="T10" fmla="*/ 20 w 85"/>
                <a:gd name="T11" fmla="*/ 42 h 118"/>
              </a:gdLst>
              <a:ahLst/>
              <a:cxnLst>
                <a:cxn ang="0">
                  <a:pos x="T0" y="T1"/>
                </a:cxn>
                <a:cxn ang="0">
                  <a:pos x="T2" y="T3"/>
                </a:cxn>
                <a:cxn ang="0">
                  <a:pos x="T4" y="T5"/>
                </a:cxn>
                <a:cxn ang="0">
                  <a:pos x="T6" y="T7"/>
                </a:cxn>
                <a:cxn ang="0">
                  <a:pos x="T8" y="T9"/>
                </a:cxn>
                <a:cxn ang="0">
                  <a:pos x="T10" y="T11"/>
                </a:cxn>
              </a:cxnLst>
              <a:rect l="0" t="0" r="r" b="b"/>
              <a:pathLst>
                <a:path w="85" h="118">
                  <a:moveTo>
                    <a:pt x="20" y="42"/>
                  </a:moveTo>
                  <a:cubicBezTo>
                    <a:pt x="63" y="14"/>
                    <a:pt x="1" y="101"/>
                    <a:pt x="1" y="101"/>
                  </a:cubicBezTo>
                  <a:cubicBezTo>
                    <a:pt x="0" y="118"/>
                    <a:pt x="0" y="118"/>
                    <a:pt x="0" y="118"/>
                  </a:cubicBezTo>
                  <a:cubicBezTo>
                    <a:pt x="32" y="86"/>
                    <a:pt x="74" y="64"/>
                    <a:pt x="80" y="32"/>
                  </a:cubicBezTo>
                  <a:cubicBezTo>
                    <a:pt x="85" y="0"/>
                    <a:pt x="52" y="4"/>
                    <a:pt x="52" y="4"/>
                  </a:cubicBezTo>
                  <a:lnTo>
                    <a:pt x="20" y="4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21" name="Freeform 20"/>
            <p:cNvSpPr/>
            <p:nvPr/>
          </p:nvSpPr>
          <p:spPr bwMode="auto">
            <a:xfrm>
              <a:off x="4503738" y="5610225"/>
              <a:ext cx="1416050" cy="1476375"/>
            </a:xfrm>
            <a:custGeom>
              <a:avLst/>
              <a:gdLst>
                <a:gd name="T0" fmla="*/ 41 w 67"/>
                <a:gd name="T1" fmla="*/ 0 h 70"/>
                <a:gd name="T2" fmla="*/ 67 w 67"/>
                <a:gd name="T3" fmla="*/ 22 h 70"/>
                <a:gd name="T4" fmla="*/ 4 w 67"/>
                <a:gd name="T5" fmla="*/ 70 h 70"/>
                <a:gd name="T6" fmla="*/ 41 w 67"/>
                <a:gd name="T7" fmla="*/ 0 h 70"/>
              </a:gdLst>
              <a:ahLst/>
              <a:cxnLst>
                <a:cxn ang="0">
                  <a:pos x="T0" y="T1"/>
                </a:cxn>
                <a:cxn ang="0">
                  <a:pos x="T2" y="T3"/>
                </a:cxn>
                <a:cxn ang="0">
                  <a:pos x="T4" y="T5"/>
                </a:cxn>
                <a:cxn ang="0">
                  <a:pos x="T6" y="T7"/>
                </a:cxn>
              </a:cxnLst>
              <a:rect l="0" t="0" r="r" b="b"/>
              <a:pathLst>
                <a:path w="67" h="70">
                  <a:moveTo>
                    <a:pt x="41" y="0"/>
                  </a:moveTo>
                  <a:cubicBezTo>
                    <a:pt x="67" y="22"/>
                    <a:pt x="67" y="22"/>
                    <a:pt x="67" y="22"/>
                  </a:cubicBezTo>
                  <a:cubicBezTo>
                    <a:pt x="33" y="67"/>
                    <a:pt x="4" y="70"/>
                    <a:pt x="4" y="70"/>
                  </a:cubicBezTo>
                  <a:cubicBezTo>
                    <a:pt x="4" y="70"/>
                    <a:pt x="0" y="40"/>
                    <a:pt x="41" y="0"/>
                  </a:cubicBezTo>
                </a:path>
              </a:pathLst>
            </a:custGeom>
            <a:solidFill>
              <a:srgbClr val="FFD372"/>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22" name="Freeform 21"/>
            <p:cNvSpPr/>
            <p:nvPr/>
          </p:nvSpPr>
          <p:spPr bwMode="auto">
            <a:xfrm>
              <a:off x="4926013" y="5651500"/>
              <a:ext cx="950913" cy="1055688"/>
            </a:xfrm>
            <a:custGeom>
              <a:avLst/>
              <a:gdLst>
                <a:gd name="T0" fmla="*/ 23 w 45"/>
                <a:gd name="T1" fmla="*/ 0 h 50"/>
                <a:gd name="T2" fmla="*/ 45 w 45"/>
                <a:gd name="T3" fmla="*/ 19 h 50"/>
                <a:gd name="T4" fmla="*/ 0 w 45"/>
                <a:gd name="T5" fmla="*/ 50 h 50"/>
                <a:gd name="T6" fmla="*/ 23 w 45"/>
                <a:gd name="T7" fmla="*/ 0 h 50"/>
              </a:gdLst>
              <a:ahLst/>
              <a:cxnLst>
                <a:cxn ang="0">
                  <a:pos x="T0" y="T1"/>
                </a:cxn>
                <a:cxn ang="0">
                  <a:pos x="T2" y="T3"/>
                </a:cxn>
                <a:cxn ang="0">
                  <a:pos x="T4" y="T5"/>
                </a:cxn>
                <a:cxn ang="0">
                  <a:pos x="T6" y="T7"/>
                </a:cxn>
              </a:cxnLst>
              <a:rect l="0" t="0" r="r" b="b"/>
              <a:pathLst>
                <a:path w="45" h="50">
                  <a:moveTo>
                    <a:pt x="23" y="0"/>
                  </a:moveTo>
                  <a:cubicBezTo>
                    <a:pt x="45" y="19"/>
                    <a:pt x="45" y="19"/>
                    <a:pt x="45" y="19"/>
                  </a:cubicBezTo>
                  <a:cubicBezTo>
                    <a:pt x="29" y="38"/>
                    <a:pt x="0" y="50"/>
                    <a:pt x="0" y="50"/>
                  </a:cubicBezTo>
                  <a:cubicBezTo>
                    <a:pt x="0" y="50"/>
                    <a:pt x="7" y="16"/>
                    <a:pt x="23" y="0"/>
                  </a:cubicBezTo>
                </a:path>
              </a:pathLst>
            </a:custGeom>
            <a:solidFill>
              <a:srgbClr val="FFAC15"/>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23" name="Freeform 22"/>
            <p:cNvSpPr/>
            <p:nvPr/>
          </p:nvSpPr>
          <p:spPr bwMode="auto">
            <a:xfrm>
              <a:off x="5116513" y="5694363"/>
              <a:ext cx="719138" cy="781050"/>
            </a:xfrm>
            <a:custGeom>
              <a:avLst/>
              <a:gdLst>
                <a:gd name="T0" fmla="*/ 16 w 34"/>
                <a:gd name="T1" fmla="*/ 0 h 37"/>
                <a:gd name="T2" fmla="*/ 34 w 34"/>
                <a:gd name="T3" fmla="*/ 15 h 37"/>
                <a:gd name="T4" fmla="*/ 0 w 34"/>
                <a:gd name="T5" fmla="*/ 37 h 37"/>
                <a:gd name="T6" fmla="*/ 16 w 34"/>
                <a:gd name="T7" fmla="*/ 0 h 37"/>
              </a:gdLst>
              <a:ahLst/>
              <a:cxnLst>
                <a:cxn ang="0">
                  <a:pos x="T0" y="T1"/>
                </a:cxn>
                <a:cxn ang="0">
                  <a:pos x="T2" y="T3"/>
                </a:cxn>
                <a:cxn ang="0">
                  <a:pos x="T4" y="T5"/>
                </a:cxn>
                <a:cxn ang="0">
                  <a:pos x="T6" y="T7"/>
                </a:cxn>
              </a:cxnLst>
              <a:rect l="0" t="0" r="r" b="b"/>
              <a:pathLst>
                <a:path w="34" h="37">
                  <a:moveTo>
                    <a:pt x="16" y="0"/>
                  </a:moveTo>
                  <a:cubicBezTo>
                    <a:pt x="34" y="15"/>
                    <a:pt x="34" y="15"/>
                    <a:pt x="34" y="15"/>
                  </a:cubicBezTo>
                  <a:cubicBezTo>
                    <a:pt x="18" y="34"/>
                    <a:pt x="0" y="37"/>
                    <a:pt x="0" y="37"/>
                  </a:cubicBezTo>
                  <a:cubicBezTo>
                    <a:pt x="0" y="37"/>
                    <a:pt x="1" y="16"/>
                    <a:pt x="16" y="0"/>
                  </a:cubicBezTo>
                </a:path>
              </a:pathLst>
            </a:custGeom>
            <a:solidFill>
              <a:srgbClr val="E06153"/>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24" name="Freeform 23"/>
            <p:cNvSpPr>
              <a:spLocks noEditPoints="1"/>
            </p:cNvSpPr>
            <p:nvPr/>
          </p:nvSpPr>
          <p:spPr bwMode="auto">
            <a:xfrm>
              <a:off x="5307013" y="1117600"/>
              <a:ext cx="3275013" cy="3943350"/>
            </a:xfrm>
            <a:custGeom>
              <a:avLst/>
              <a:gdLst>
                <a:gd name="T0" fmla="*/ 0 w 155"/>
                <a:gd name="T1" fmla="*/ 187 h 187"/>
                <a:gd name="T2" fmla="*/ 0 w 155"/>
                <a:gd name="T3" fmla="*/ 187 h 187"/>
                <a:gd name="T4" fmla="*/ 1 w 155"/>
                <a:gd name="T5" fmla="*/ 186 h 187"/>
                <a:gd name="T6" fmla="*/ 2 w 155"/>
                <a:gd name="T7" fmla="*/ 183 h 187"/>
                <a:gd name="T8" fmla="*/ 2 w 155"/>
                <a:gd name="T9" fmla="*/ 182 h 187"/>
                <a:gd name="T10" fmla="*/ 3 w 155"/>
                <a:gd name="T11" fmla="*/ 181 h 187"/>
                <a:gd name="T12" fmla="*/ 3 w 155"/>
                <a:gd name="T13" fmla="*/ 180 h 187"/>
                <a:gd name="T14" fmla="*/ 4 w 155"/>
                <a:gd name="T15" fmla="*/ 180 h 187"/>
                <a:gd name="T16" fmla="*/ 4 w 155"/>
                <a:gd name="T17" fmla="*/ 180 h 187"/>
                <a:gd name="T18" fmla="*/ 5 w 155"/>
                <a:gd name="T19" fmla="*/ 177 h 187"/>
                <a:gd name="T20" fmla="*/ 5 w 155"/>
                <a:gd name="T21" fmla="*/ 177 h 187"/>
                <a:gd name="T22" fmla="*/ 5 w 155"/>
                <a:gd name="T23" fmla="*/ 177 h 187"/>
                <a:gd name="T24" fmla="*/ 5 w 155"/>
                <a:gd name="T25" fmla="*/ 177 h 187"/>
                <a:gd name="T26" fmla="*/ 5 w 155"/>
                <a:gd name="T27" fmla="*/ 177 h 187"/>
                <a:gd name="T28" fmla="*/ 7 w 155"/>
                <a:gd name="T29" fmla="*/ 174 h 187"/>
                <a:gd name="T30" fmla="*/ 7 w 155"/>
                <a:gd name="T31" fmla="*/ 173 h 187"/>
                <a:gd name="T32" fmla="*/ 8 w 155"/>
                <a:gd name="T33" fmla="*/ 170 h 187"/>
                <a:gd name="T34" fmla="*/ 8 w 155"/>
                <a:gd name="T35" fmla="*/ 172 h 187"/>
                <a:gd name="T36" fmla="*/ 8 w 155"/>
                <a:gd name="T37" fmla="*/ 171 h 187"/>
                <a:gd name="T38" fmla="*/ 8 w 155"/>
                <a:gd name="T39" fmla="*/ 170 h 187"/>
                <a:gd name="T40" fmla="*/ 9 w 155"/>
                <a:gd name="T41" fmla="*/ 169 h 187"/>
                <a:gd name="T42" fmla="*/ 9 w 155"/>
                <a:gd name="T43" fmla="*/ 169 h 187"/>
                <a:gd name="T44" fmla="*/ 33 w 155"/>
                <a:gd name="T45" fmla="*/ 123 h 187"/>
                <a:gd name="T46" fmla="*/ 33 w 155"/>
                <a:gd name="T47" fmla="*/ 124 h 187"/>
                <a:gd name="T48" fmla="*/ 33 w 155"/>
                <a:gd name="T49" fmla="*/ 123 h 187"/>
                <a:gd name="T50" fmla="*/ 37 w 155"/>
                <a:gd name="T51" fmla="*/ 118 h 187"/>
                <a:gd name="T52" fmla="*/ 36 w 155"/>
                <a:gd name="T53" fmla="*/ 118 h 187"/>
                <a:gd name="T54" fmla="*/ 37 w 155"/>
                <a:gd name="T55" fmla="*/ 118 h 187"/>
                <a:gd name="T56" fmla="*/ 39 w 155"/>
                <a:gd name="T57" fmla="*/ 113 h 187"/>
                <a:gd name="T58" fmla="*/ 39 w 155"/>
                <a:gd name="T59" fmla="*/ 114 h 187"/>
                <a:gd name="T60" fmla="*/ 39 w 155"/>
                <a:gd name="T61" fmla="*/ 113 h 187"/>
                <a:gd name="T62" fmla="*/ 47 w 155"/>
                <a:gd name="T63" fmla="*/ 101 h 187"/>
                <a:gd name="T64" fmla="*/ 49 w 155"/>
                <a:gd name="T65" fmla="*/ 97 h 187"/>
                <a:gd name="T66" fmla="*/ 64 w 155"/>
                <a:gd name="T67" fmla="*/ 74 h 187"/>
                <a:gd name="T68" fmla="*/ 67 w 155"/>
                <a:gd name="T69" fmla="*/ 70 h 187"/>
                <a:gd name="T70" fmla="*/ 69 w 155"/>
                <a:gd name="T71" fmla="*/ 67 h 187"/>
                <a:gd name="T72" fmla="*/ 70 w 155"/>
                <a:gd name="T73" fmla="*/ 65 h 187"/>
                <a:gd name="T74" fmla="*/ 75 w 155"/>
                <a:gd name="T75" fmla="*/ 58 h 187"/>
                <a:gd name="T76" fmla="*/ 76 w 155"/>
                <a:gd name="T77" fmla="*/ 57 h 187"/>
                <a:gd name="T78" fmla="*/ 81 w 155"/>
                <a:gd name="T79" fmla="*/ 51 h 187"/>
                <a:gd name="T80" fmla="*/ 86 w 155"/>
                <a:gd name="T81" fmla="*/ 44 h 187"/>
                <a:gd name="T82" fmla="*/ 92 w 155"/>
                <a:gd name="T83" fmla="*/ 38 h 187"/>
                <a:gd name="T84" fmla="*/ 108 w 155"/>
                <a:gd name="T85" fmla="*/ 21 h 187"/>
                <a:gd name="T86" fmla="*/ 97 w 155"/>
                <a:gd name="T87" fmla="*/ 32 h 187"/>
                <a:gd name="T88" fmla="*/ 103 w 155"/>
                <a:gd name="T89" fmla="*/ 26 h 187"/>
                <a:gd name="T90" fmla="*/ 108 w 155"/>
                <a:gd name="T91" fmla="*/ 21 h 187"/>
                <a:gd name="T92" fmla="*/ 114 w 155"/>
                <a:gd name="T93" fmla="*/ 17 h 187"/>
                <a:gd name="T94" fmla="*/ 114 w 155"/>
                <a:gd name="T95" fmla="*/ 17 h 187"/>
                <a:gd name="T96" fmla="*/ 117 w 155"/>
                <a:gd name="T97" fmla="*/ 14 h 187"/>
                <a:gd name="T98" fmla="*/ 119 w 155"/>
                <a:gd name="T99" fmla="*/ 13 h 187"/>
                <a:gd name="T100" fmla="*/ 125 w 155"/>
                <a:gd name="T101" fmla="*/ 10 h 187"/>
                <a:gd name="T102" fmla="*/ 130 w 155"/>
                <a:gd name="T103" fmla="*/ 8 h 187"/>
                <a:gd name="T104" fmla="*/ 134 w 155"/>
                <a:gd name="T105" fmla="*/ 6 h 187"/>
                <a:gd name="T106" fmla="*/ 139 w 155"/>
                <a:gd name="T107" fmla="*/ 4 h 187"/>
                <a:gd name="T108" fmla="*/ 155 w 155"/>
                <a:gd name="T109" fmla="*/ 0 h 187"/>
                <a:gd name="T110" fmla="*/ 144 w 155"/>
                <a:gd name="T111" fmla="*/ 3 h 187"/>
                <a:gd name="T112" fmla="*/ 150 w 155"/>
                <a:gd name="T113" fmla="*/ 1 h 187"/>
                <a:gd name="T114" fmla="*/ 154 w 155"/>
                <a:gd name="T11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5" h="187">
                  <a:moveTo>
                    <a:pt x="1" y="186"/>
                  </a:moveTo>
                  <a:cubicBezTo>
                    <a:pt x="0" y="187"/>
                    <a:pt x="0" y="187"/>
                    <a:pt x="0" y="187"/>
                  </a:cubicBezTo>
                  <a:cubicBezTo>
                    <a:pt x="1" y="187"/>
                    <a:pt x="1" y="187"/>
                    <a:pt x="1" y="187"/>
                  </a:cubicBezTo>
                  <a:cubicBezTo>
                    <a:pt x="0" y="187"/>
                    <a:pt x="0" y="187"/>
                    <a:pt x="0" y="187"/>
                  </a:cubicBezTo>
                  <a:cubicBezTo>
                    <a:pt x="0" y="187"/>
                    <a:pt x="0" y="187"/>
                    <a:pt x="0" y="187"/>
                  </a:cubicBezTo>
                  <a:cubicBezTo>
                    <a:pt x="1" y="186"/>
                    <a:pt x="1" y="186"/>
                    <a:pt x="1" y="186"/>
                  </a:cubicBezTo>
                  <a:moveTo>
                    <a:pt x="2" y="182"/>
                  </a:moveTo>
                  <a:cubicBezTo>
                    <a:pt x="2" y="183"/>
                    <a:pt x="2" y="183"/>
                    <a:pt x="2" y="183"/>
                  </a:cubicBezTo>
                  <a:cubicBezTo>
                    <a:pt x="2" y="183"/>
                    <a:pt x="2" y="183"/>
                    <a:pt x="2" y="183"/>
                  </a:cubicBezTo>
                  <a:cubicBezTo>
                    <a:pt x="2" y="183"/>
                    <a:pt x="2" y="183"/>
                    <a:pt x="2" y="182"/>
                  </a:cubicBezTo>
                  <a:moveTo>
                    <a:pt x="3" y="180"/>
                  </a:moveTo>
                  <a:cubicBezTo>
                    <a:pt x="3" y="180"/>
                    <a:pt x="3" y="181"/>
                    <a:pt x="3" y="181"/>
                  </a:cubicBezTo>
                  <a:cubicBezTo>
                    <a:pt x="3" y="180"/>
                    <a:pt x="3" y="180"/>
                    <a:pt x="3" y="180"/>
                  </a:cubicBezTo>
                  <a:cubicBezTo>
                    <a:pt x="3" y="180"/>
                    <a:pt x="3" y="180"/>
                    <a:pt x="3" y="180"/>
                  </a:cubicBezTo>
                  <a:moveTo>
                    <a:pt x="4" y="180"/>
                  </a:moveTo>
                  <a:cubicBezTo>
                    <a:pt x="4" y="180"/>
                    <a:pt x="4" y="180"/>
                    <a:pt x="4" y="180"/>
                  </a:cubicBezTo>
                  <a:cubicBezTo>
                    <a:pt x="4" y="180"/>
                    <a:pt x="4" y="180"/>
                    <a:pt x="4" y="180"/>
                  </a:cubicBezTo>
                  <a:cubicBezTo>
                    <a:pt x="4" y="180"/>
                    <a:pt x="4" y="180"/>
                    <a:pt x="4" y="180"/>
                  </a:cubicBezTo>
                  <a:moveTo>
                    <a:pt x="5" y="177"/>
                  </a:moveTo>
                  <a:cubicBezTo>
                    <a:pt x="5" y="177"/>
                    <a:pt x="5" y="177"/>
                    <a:pt x="5" y="177"/>
                  </a:cubicBezTo>
                  <a:cubicBezTo>
                    <a:pt x="5" y="178"/>
                    <a:pt x="4" y="178"/>
                    <a:pt x="4" y="179"/>
                  </a:cubicBezTo>
                  <a:cubicBezTo>
                    <a:pt x="4" y="178"/>
                    <a:pt x="5" y="178"/>
                    <a:pt x="5" y="177"/>
                  </a:cubicBezTo>
                  <a:cubicBezTo>
                    <a:pt x="5" y="177"/>
                    <a:pt x="5" y="177"/>
                    <a:pt x="5" y="177"/>
                  </a:cubicBezTo>
                  <a:moveTo>
                    <a:pt x="5" y="177"/>
                  </a:moveTo>
                  <a:cubicBezTo>
                    <a:pt x="5" y="177"/>
                    <a:pt x="5" y="177"/>
                    <a:pt x="5" y="177"/>
                  </a:cubicBezTo>
                  <a:cubicBezTo>
                    <a:pt x="5" y="177"/>
                    <a:pt x="5" y="177"/>
                    <a:pt x="5" y="177"/>
                  </a:cubicBezTo>
                  <a:cubicBezTo>
                    <a:pt x="5" y="177"/>
                    <a:pt x="5" y="177"/>
                    <a:pt x="5" y="177"/>
                  </a:cubicBezTo>
                  <a:cubicBezTo>
                    <a:pt x="5" y="177"/>
                    <a:pt x="5" y="177"/>
                    <a:pt x="5" y="177"/>
                  </a:cubicBezTo>
                  <a:moveTo>
                    <a:pt x="7" y="173"/>
                  </a:moveTo>
                  <a:cubicBezTo>
                    <a:pt x="7" y="173"/>
                    <a:pt x="7" y="174"/>
                    <a:pt x="7" y="174"/>
                  </a:cubicBezTo>
                  <a:cubicBezTo>
                    <a:pt x="7" y="174"/>
                    <a:pt x="7" y="174"/>
                    <a:pt x="7" y="174"/>
                  </a:cubicBezTo>
                  <a:cubicBezTo>
                    <a:pt x="7" y="174"/>
                    <a:pt x="7" y="173"/>
                    <a:pt x="7" y="173"/>
                  </a:cubicBezTo>
                  <a:moveTo>
                    <a:pt x="8" y="170"/>
                  </a:moveTo>
                  <a:cubicBezTo>
                    <a:pt x="8" y="170"/>
                    <a:pt x="8" y="170"/>
                    <a:pt x="8" y="170"/>
                  </a:cubicBezTo>
                  <a:cubicBezTo>
                    <a:pt x="8" y="171"/>
                    <a:pt x="8" y="171"/>
                    <a:pt x="8" y="171"/>
                  </a:cubicBezTo>
                  <a:cubicBezTo>
                    <a:pt x="8" y="171"/>
                    <a:pt x="8" y="172"/>
                    <a:pt x="8" y="172"/>
                  </a:cubicBezTo>
                  <a:cubicBezTo>
                    <a:pt x="8" y="172"/>
                    <a:pt x="8" y="172"/>
                    <a:pt x="8" y="171"/>
                  </a:cubicBezTo>
                  <a:cubicBezTo>
                    <a:pt x="8" y="171"/>
                    <a:pt x="8" y="171"/>
                    <a:pt x="8" y="171"/>
                  </a:cubicBezTo>
                  <a:cubicBezTo>
                    <a:pt x="8" y="170"/>
                    <a:pt x="8" y="170"/>
                    <a:pt x="8" y="170"/>
                  </a:cubicBezTo>
                  <a:cubicBezTo>
                    <a:pt x="8" y="170"/>
                    <a:pt x="8" y="170"/>
                    <a:pt x="8" y="170"/>
                  </a:cubicBezTo>
                  <a:moveTo>
                    <a:pt x="9" y="168"/>
                  </a:moveTo>
                  <a:cubicBezTo>
                    <a:pt x="9" y="169"/>
                    <a:pt x="9" y="169"/>
                    <a:pt x="9" y="169"/>
                  </a:cubicBezTo>
                  <a:cubicBezTo>
                    <a:pt x="9" y="169"/>
                    <a:pt x="9" y="169"/>
                    <a:pt x="9" y="169"/>
                  </a:cubicBezTo>
                  <a:cubicBezTo>
                    <a:pt x="9" y="169"/>
                    <a:pt x="9" y="169"/>
                    <a:pt x="9" y="169"/>
                  </a:cubicBezTo>
                  <a:cubicBezTo>
                    <a:pt x="9" y="168"/>
                    <a:pt x="9" y="168"/>
                    <a:pt x="9" y="168"/>
                  </a:cubicBezTo>
                  <a:moveTo>
                    <a:pt x="33" y="123"/>
                  </a:moveTo>
                  <a:cubicBezTo>
                    <a:pt x="33" y="123"/>
                    <a:pt x="33" y="123"/>
                    <a:pt x="33" y="123"/>
                  </a:cubicBezTo>
                  <a:cubicBezTo>
                    <a:pt x="33" y="124"/>
                    <a:pt x="33" y="124"/>
                    <a:pt x="33" y="124"/>
                  </a:cubicBezTo>
                  <a:cubicBezTo>
                    <a:pt x="33" y="124"/>
                    <a:pt x="33" y="124"/>
                    <a:pt x="33" y="124"/>
                  </a:cubicBezTo>
                  <a:cubicBezTo>
                    <a:pt x="33" y="123"/>
                    <a:pt x="33" y="123"/>
                    <a:pt x="33" y="123"/>
                  </a:cubicBezTo>
                  <a:cubicBezTo>
                    <a:pt x="33" y="123"/>
                    <a:pt x="33" y="123"/>
                    <a:pt x="33" y="123"/>
                  </a:cubicBezTo>
                  <a:moveTo>
                    <a:pt x="37" y="118"/>
                  </a:moveTo>
                  <a:cubicBezTo>
                    <a:pt x="37" y="118"/>
                    <a:pt x="37" y="118"/>
                    <a:pt x="37" y="118"/>
                  </a:cubicBezTo>
                  <a:cubicBezTo>
                    <a:pt x="37" y="118"/>
                    <a:pt x="36" y="118"/>
                    <a:pt x="36" y="118"/>
                  </a:cubicBezTo>
                  <a:cubicBezTo>
                    <a:pt x="36" y="118"/>
                    <a:pt x="36" y="118"/>
                    <a:pt x="37" y="118"/>
                  </a:cubicBezTo>
                  <a:cubicBezTo>
                    <a:pt x="37" y="118"/>
                    <a:pt x="37" y="118"/>
                    <a:pt x="37" y="118"/>
                  </a:cubicBezTo>
                  <a:cubicBezTo>
                    <a:pt x="37" y="118"/>
                    <a:pt x="37" y="118"/>
                    <a:pt x="37" y="118"/>
                  </a:cubicBezTo>
                  <a:moveTo>
                    <a:pt x="39" y="113"/>
                  </a:moveTo>
                  <a:cubicBezTo>
                    <a:pt x="39" y="113"/>
                    <a:pt x="39" y="113"/>
                    <a:pt x="39" y="113"/>
                  </a:cubicBezTo>
                  <a:cubicBezTo>
                    <a:pt x="39" y="113"/>
                    <a:pt x="39" y="114"/>
                    <a:pt x="39" y="114"/>
                  </a:cubicBezTo>
                  <a:cubicBezTo>
                    <a:pt x="39" y="114"/>
                    <a:pt x="39" y="114"/>
                    <a:pt x="39" y="113"/>
                  </a:cubicBezTo>
                  <a:cubicBezTo>
                    <a:pt x="39" y="113"/>
                    <a:pt x="39" y="113"/>
                    <a:pt x="39" y="113"/>
                  </a:cubicBezTo>
                  <a:moveTo>
                    <a:pt x="49" y="97"/>
                  </a:moveTo>
                  <a:cubicBezTo>
                    <a:pt x="48" y="98"/>
                    <a:pt x="47" y="100"/>
                    <a:pt x="47" y="101"/>
                  </a:cubicBezTo>
                  <a:cubicBezTo>
                    <a:pt x="47" y="100"/>
                    <a:pt x="48" y="99"/>
                    <a:pt x="49" y="97"/>
                  </a:cubicBezTo>
                  <a:cubicBezTo>
                    <a:pt x="49" y="97"/>
                    <a:pt x="49" y="97"/>
                    <a:pt x="49" y="97"/>
                  </a:cubicBezTo>
                  <a:moveTo>
                    <a:pt x="67" y="70"/>
                  </a:moveTo>
                  <a:cubicBezTo>
                    <a:pt x="66" y="71"/>
                    <a:pt x="65" y="72"/>
                    <a:pt x="64" y="74"/>
                  </a:cubicBezTo>
                  <a:cubicBezTo>
                    <a:pt x="65" y="73"/>
                    <a:pt x="65" y="73"/>
                    <a:pt x="65" y="73"/>
                  </a:cubicBezTo>
                  <a:cubicBezTo>
                    <a:pt x="65" y="72"/>
                    <a:pt x="66" y="71"/>
                    <a:pt x="67" y="70"/>
                  </a:cubicBezTo>
                  <a:moveTo>
                    <a:pt x="75" y="58"/>
                  </a:moveTo>
                  <a:cubicBezTo>
                    <a:pt x="73" y="61"/>
                    <a:pt x="71" y="64"/>
                    <a:pt x="69" y="67"/>
                  </a:cubicBezTo>
                  <a:cubicBezTo>
                    <a:pt x="69" y="67"/>
                    <a:pt x="69" y="67"/>
                    <a:pt x="69" y="66"/>
                  </a:cubicBezTo>
                  <a:cubicBezTo>
                    <a:pt x="70" y="65"/>
                    <a:pt x="70" y="65"/>
                    <a:pt x="70" y="65"/>
                  </a:cubicBezTo>
                  <a:cubicBezTo>
                    <a:pt x="72" y="63"/>
                    <a:pt x="73" y="61"/>
                    <a:pt x="75" y="59"/>
                  </a:cubicBezTo>
                  <a:cubicBezTo>
                    <a:pt x="75" y="58"/>
                    <a:pt x="75" y="58"/>
                    <a:pt x="75" y="58"/>
                  </a:cubicBezTo>
                  <a:moveTo>
                    <a:pt x="97" y="32"/>
                  </a:moveTo>
                  <a:cubicBezTo>
                    <a:pt x="90" y="40"/>
                    <a:pt x="83" y="48"/>
                    <a:pt x="76" y="57"/>
                  </a:cubicBezTo>
                  <a:cubicBezTo>
                    <a:pt x="77" y="55"/>
                    <a:pt x="79" y="54"/>
                    <a:pt x="80" y="52"/>
                  </a:cubicBezTo>
                  <a:cubicBezTo>
                    <a:pt x="81" y="51"/>
                    <a:pt x="81" y="51"/>
                    <a:pt x="81" y="51"/>
                  </a:cubicBezTo>
                  <a:cubicBezTo>
                    <a:pt x="82" y="49"/>
                    <a:pt x="84" y="47"/>
                    <a:pt x="86" y="45"/>
                  </a:cubicBezTo>
                  <a:cubicBezTo>
                    <a:pt x="86" y="44"/>
                    <a:pt x="86" y="44"/>
                    <a:pt x="86" y="44"/>
                  </a:cubicBezTo>
                  <a:cubicBezTo>
                    <a:pt x="88" y="42"/>
                    <a:pt x="90" y="40"/>
                    <a:pt x="91" y="38"/>
                  </a:cubicBezTo>
                  <a:cubicBezTo>
                    <a:pt x="92" y="38"/>
                    <a:pt x="92" y="38"/>
                    <a:pt x="92" y="38"/>
                  </a:cubicBezTo>
                  <a:cubicBezTo>
                    <a:pt x="93" y="36"/>
                    <a:pt x="95" y="34"/>
                    <a:pt x="97" y="32"/>
                  </a:cubicBezTo>
                  <a:moveTo>
                    <a:pt x="108" y="21"/>
                  </a:moveTo>
                  <a:cubicBezTo>
                    <a:pt x="104" y="25"/>
                    <a:pt x="101" y="28"/>
                    <a:pt x="97" y="32"/>
                  </a:cubicBezTo>
                  <a:cubicBezTo>
                    <a:pt x="97" y="32"/>
                    <a:pt x="97" y="32"/>
                    <a:pt x="97" y="32"/>
                  </a:cubicBezTo>
                  <a:cubicBezTo>
                    <a:pt x="99" y="30"/>
                    <a:pt x="101" y="28"/>
                    <a:pt x="102" y="27"/>
                  </a:cubicBezTo>
                  <a:cubicBezTo>
                    <a:pt x="103" y="26"/>
                    <a:pt x="103" y="26"/>
                    <a:pt x="103" y="26"/>
                  </a:cubicBezTo>
                  <a:cubicBezTo>
                    <a:pt x="105" y="25"/>
                    <a:pt x="106" y="23"/>
                    <a:pt x="108" y="22"/>
                  </a:cubicBezTo>
                  <a:cubicBezTo>
                    <a:pt x="108" y="21"/>
                    <a:pt x="108" y="21"/>
                    <a:pt x="108" y="21"/>
                  </a:cubicBezTo>
                  <a:moveTo>
                    <a:pt x="114" y="17"/>
                  </a:moveTo>
                  <a:cubicBezTo>
                    <a:pt x="114" y="17"/>
                    <a:pt x="114" y="17"/>
                    <a:pt x="114" y="17"/>
                  </a:cubicBezTo>
                  <a:cubicBezTo>
                    <a:pt x="114" y="17"/>
                    <a:pt x="114" y="17"/>
                    <a:pt x="114" y="17"/>
                  </a:cubicBezTo>
                  <a:cubicBezTo>
                    <a:pt x="114" y="17"/>
                    <a:pt x="114" y="17"/>
                    <a:pt x="114" y="17"/>
                  </a:cubicBezTo>
                  <a:moveTo>
                    <a:pt x="119" y="13"/>
                  </a:moveTo>
                  <a:cubicBezTo>
                    <a:pt x="119" y="14"/>
                    <a:pt x="118" y="14"/>
                    <a:pt x="117" y="14"/>
                  </a:cubicBezTo>
                  <a:cubicBezTo>
                    <a:pt x="118" y="14"/>
                    <a:pt x="119" y="14"/>
                    <a:pt x="119" y="13"/>
                  </a:cubicBezTo>
                  <a:cubicBezTo>
                    <a:pt x="119" y="13"/>
                    <a:pt x="119" y="13"/>
                    <a:pt x="119" y="13"/>
                  </a:cubicBezTo>
                  <a:moveTo>
                    <a:pt x="143" y="3"/>
                  </a:moveTo>
                  <a:cubicBezTo>
                    <a:pt x="137" y="5"/>
                    <a:pt x="131" y="7"/>
                    <a:pt x="125" y="10"/>
                  </a:cubicBezTo>
                  <a:cubicBezTo>
                    <a:pt x="126" y="9"/>
                    <a:pt x="128" y="9"/>
                    <a:pt x="129" y="8"/>
                  </a:cubicBezTo>
                  <a:cubicBezTo>
                    <a:pt x="129" y="8"/>
                    <a:pt x="129" y="8"/>
                    <a:pt x="130" y="8"/>
                  </a:cubicBezTo>
                  <a:cubicBezTo>
                    <a:pt x="131" y="7"/>
                    <a:pt x="132" y="6"/>
                    <a:pt x="134" y="6"/>
                  </a:cubicBezTo>
                  <a:cubicBezTo>
                    <a:pt x="134" y="6"/>
                    <a:pt x="134" y="6"/>
                    <a:pt x="134" y="6"/>
                  </a:cubicBezTo>
                  <a:cubicBezTo>
                    <a:pt x="135" y="5"/>
                    <a:pt x="137" y="5"/>
                    <a:pt x="138" y="4"/>
                  </a:cubicBezTo>
                  <a:cubicBezTo>
                    <a:pt x="139" y="4"/>
                    <a:pt x="139" y="4"/>
                    <a:pt x="139" y="4"/>
                  </a:cubicBezTo>
                  <a:cubicBezTo>
                    <a:pt x="141" y="3"/>
                    <a:pt x="142" y="3"/>
                    <a:pt x="143" y="3"/>
                  </a:cubicBezTo>
                  <a:moveTo>
                    <a:pt x="155" y="0"/>
                  </a:moveTo>
                  <a:cubicBezTo>
                    <a:pt x="152" y="1"/>
                    <a:pt x="148" y="1"/>
                    <a:pt x="144" y="3"/>
                  </a:cubicBezTo>
                  <a:cubicBezTo>
                    <a:pt x="144" y="3"/>
                    <a:pt x="144" y="3"/>
                    <a:pt x="144" y="3"/>
                  </a:cubicBezTo>
                  <a:cubicBezTo>
                    <a:pt x="145" y="2"/>
                    <a:pt x="147" y="2"/>
                    <a:pt x="149" y="1"/>
                  </a:cubicBezTo>
                  <a:cubicBezTo>
                    <a:pt x="149" y="1"/>
                    <a:pt x="149" y="1"/>
                    <a:pt x="150" y="1"/>
                  </a:cubicBezTo>
                  <a:cubicBezTo>
                    <a:pt x="151" y="1"/>
                    <a:pt x="153" y="0"/>
                    <a:pt x="154" y="0"/>
                  </a:cubicBezTo>
                  <a:cubicBezTo>
                    <a:pt x="154" y="0"/>
                    <a:pt x="154" y="0"/>
                    <a:pt x="154" y="0"/>
                  </a:cubicBezTo>
                  <a:cubicBezTo>
                    <a:pt x="155" y="0"/>
                    <a:pt x="155" y="0"/>
                    <a:pt x="155" y="0"/>
                  </a:cubicBezTo>
                </a:path>
              </a:pathLst>
            </a:custGeom>
            <a:solidFill>
              <a:srgbClr val="D1D3D4"/>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25" name="Freeform 24"/>
            <p:cNvSpPr>
              <a:spLocks noEditPoints="1"/>
            </p:cNvSpPr>
            <p:nvPr/>
          </p:nvSpPr>
          <p:spPr bwMode="auto">
            <a:xfrm>
              <a:off x="5307013" y="1011238"/>
              <a:ext cx="3930650" cy="4789488"/>
            </a:xfrm>
            <a:custGeom>
              <a:avLst/>
              <a:gdLst>
                <a:gd name="T0" fmla="*/ 2 w 186"/>
                <a:gd name="T1" fmla="*/ 218 h 227"/>
                <a:gd name="T2" fmla="*/ 7 w 186"/>
                <a:gd name="T3" fmla="*/ 222 h 227"/>
                <a:gd name="T4" fmla="*/ 15 w 186"/>
                <a:gd name="T5" fmla="*/ 226 h 227"/>
                <a:gd name="T6" fmla="*/ 12 w 186"/>
                <a:gd name="T7" fmla="*/ 200 h 227"/>
                <a:gd name="T8" fmla="*/ 12 w 186"/>
                <a:gd name="T9" fmla="*/ 200 h 227"/>
                <a:gd name="T10" fmla="*/ 9 w 186"/>
                <a:gd name="T11" fmla="*/ 173 h 227"/>
                <a:gd name="T12" fmla="*/ 9 w 186"/>
                <a:gd name="T13" fmla="*/ 174 h 227"/>
                <a:gd name="T14" fmla="*/ 8 w 186"/>
                <a:gd name="T15" fmla="*/ 175 h 227"/>
                <a:gd name="T16" fmla="*/ 8 w 186"/>
                <a:gd name="T17" fmla="*/ 177 h 227"/>
                <a:gd name="T18" fmla="*/ 7 w 186"/>
                <a:gd name="T19" fmla="*/ 179 h 227"/>
                <a:gd name="T20" fmla="*/ 5 w 186"/>
                <a:gd name="T21" fmla="*/ 182 h 227"/>
                <a:gd name="T22" fmla="*/ 5 w 186"/>
                <a:gd name="T23" fmla="*/ 182 h 227"/>
                <a:gd name="T24" fmla="*/ 4 w 186"/>
                <a:gd name="T25" fmla="*/ 185 h 227"/>
                <a:gd name="T26" fmla="*/ 4 w 186"/>
                <a:gd name="T27" fmla="*/ 185 h 227"/>
                <a:gd name="T28" fmla="*/ 3 w 186"/>
                <a:gd name="T29" fmla="*/ 186 h 227"/>
                <a:gd name="T30" fmla="*/ 2 w 186"/>
                <a:gd name="T31" fmla="*/ 188 h 227"/>
                <a:gd name="T32" fmla="*/ 0 w 186"/>
                <a:gd name="T33" fmla="*/ 192 h 227"/>
                <a:gd name="T34" fmla="*/ 4 w 186"/>
                <a:gd name="T35" fmla="*/ 208 h 227"/>
                <a:gd name="T36" fmla="*/ 11 w 186"/>
                <a:gd name="T37" fmla="*/ 199 h 227"/>
                <a:gd name="T38" fmla="*/ 11 w 186"/>
                <a:gd name="T39" fmla="*/ 173 h 227"/>
                <a:gd name="T40" fmla="*/ 164 w 186"/>
                <a:gd name="T41" fmla="*/ 2 h 227"/>
                <a:gd name="T42" fmla="*/ 155 w 186"/>
                <a:gd name="T43" fmla="*/ 5 h 227"/>
                <a:gd name="T44" fmla="*/ 150 w 186"/>
                <a:gd name="T45" fmla="*/ 6 h 227"/>
                <a:gd name="T46" fmla="*/ 144 w 186"/>
                <a:gd name="T47" fmla="*/ 8 h 227"/>
                <a:gd name="T48" fmla="*/ 138 w 186"/>
                <a:gd name="T49" fmla="*/ 9 h 227"/>
                <a:gd name="T50" fmla="*/ 130 w 186"/>
                <a:gd name="T51" fmla="*/ 13 h 227"/>
                <a:gd name="T52" fmla="*/ 125 w 186"/>
                <a:gd name="T53" fmla="*/ 15 h 227"/>
                <a:gd name="T54" fmla="*/ 117 w 186"/>
                <a:gd name="T55" fmla="*/ 19 h 227"/>
                <a:gd name="T56" fmla="*/ 114 w 186"/>
                <a:gd name="T57" fmla="*/ 22 h 227"/>
                <a:gd name="T58" fmla="*/ 103 w 186"/>
                <a:gd name="T59" fmla="*/ 31 h 227"/>
                <a:gd name="T60" fmla="*/ 97 w 186"/>
                <a:gd name="T61" fmla="*/ 37 h 227"/>
                <a:gd name="T62" fmla="*/ 91 w 186"/>
                <a:gd name="T63" fmla="*/ 43 h 227"/>
                <a:gd name="T64" fmla="*/ 81 w 186"/>
                <a:gd name="T65" fmla="*/ 56 h 227"/>
                <a:gd name="T66" fmla="*/ 75 w 186"/>
                <a:gd name="T67" fmla="*/ 63 h 227"/>
                <a:gd name="T68" fmla="*/ 69 w 186"/>
                <a:gd name="T69" fmla="*/ 71 h 227"/>
                <a:gd name="T70" fmla="*/ 65 w 186"/>
                <a:gd name="T71" fmla="*/ 78 h 227"/>
                <a:gd name="T72" fmla="*/ 49 w 186"/>
                <a:gd name="T73" fmla="*/ 102 h 227"/>
                <a:gd name="T74" fmla="*/ 39 w 186"/>
                <a:gd name="T75" fmla="*/ 118 h 227"/>
                <a:gd name="T76" fmla="*/ 37 w 186"/>
                <a:gd name="T77" fmla="*/ 123 h 227"/>
                <a:gd name="T78" fmla="*/ 36 w 186"/>
                <a:gd name="T79" fmla="*/ 123 h 227"/>
                <a:gd name="T80" fmla="*/ 33 w 186"/>
                <a:gd name="T81" fmla="*/ 128 h 227"/>
                <a:gd name="T82" fmla="*/ 127 w 186"/>
                <a:gd name="T83" fmla="*/ 15 h 227"/>
                <a:gd name="T84" fmla="*/ 186 w 186"/>
                <a:gd name="T8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6" h="227">
                  <a:moveTo>
                    <a:pt x="4" y="211"/>
                  </a:moveTo>
                  <a:cubicBezTo>
                    <a:pt x="3" y="212"/>
                    <a:pt x="3" y="213"/>
                    <a:pt x="2" y="214"/>
                  </a:cubicBezTo>
                  <a:cubicBezTo>
                    <a:pt x="2" y="218"/>
                    <a:pt x="2" y="218"/>
                    <a:pt x="2" y="218"/>
                  </a:cubicBezTo>
                  <a:cubicBezTo>
                    <a:pt x="3" y="218"/>
                    <a:pt x="3" y="218"/>
                    <a:pt x="3" y="218"/>
                  </a:cubicBezTo>
                  <a:cubicBezTo>
                    <a:pt x="3" y="218"/>
                    <a:pt x="3" y="218"/>
                    <a:pt x="3" y="218"/>
                  </a:cubicBezTo>
                  <a:cubicBezTo>
                    <a:pt x="7" y="222"/>
                    <a:pt x="7" y="222"/>
                    <a:pt x="7" y="222"/>
                  </a:cubicBezTo>
                  <a:cubicBezTo>
                    <a:pt x="7" y="222"/>
                    <a:pt x="7" y="222"/>
                    <a:pt x="7" y="222"/>
                  </a:cubicBezTo>
                  <a:cubicBezTo>
                    <a:pt x="13" y="227"/>
                    <a:pt x="13" y="227"/>
                    <a:pt x="13" y="227"/>
                  </a:cubicBezTo>
                  <a:cubicBezTo>
                    <a:pt x="15" y="226"/>
                    <a:pt x="15" y="226"/>
                    <a:pt x="15" y="226"/>
                  </a:cubicBezTo>
                  <a:cubicBezTo>
                    <a:pt x="5" y="217"/>
                    <a:pt x="5" y="217"/>
                    <a:pt x="5" y="217"/>
                  </a:cubicBezTo>
                  <a:cubicBezTo>
                    <a:pt x="4" y="211"/>
                    <a:pt x="4" y="211"/>
                    <a:pt x="4" y="211"/>
                  </a:cubicBezTo>
                  <a:moveTo>
                    <a:pt x="12" y="200"/>
                  </a:moveTo>
                  <a:cubicBezTo>
                    <a:pt x="12" y="200"/>
                    <a:pt x="12" y="200"/>
                    <a:pt x="12" y="200"/>
                  </a:cubicBezTo>
                  <a:cubicBezTo>
                    <a:pt x="26" y="211"/>
                    <a:pt x="26" y="211"/>
                    <a:pt x="26" y="211"/>
                  </a:cubicBezTo>
                  <a:cubicBezTo>
                    <a:pt x="12" y="200"/>
                    <a:pt x="12" y="200"/>
                    <a:pt x="12" y="200"/>
                  </a:cubicBezTo>
                  <a:moveTo>
                    <a:pt x="11" y="173"/>
                  </a:moveTo>
                  <a:cubicBezTo>
                    <a:pt x="11" y="173"/>
                    <a:pt x="10" y="173"/>
                    <a:pt x="9" y="173"/>
                  </a:cubicBezTo>
                  <a:cubicBezTo>
                    <a:pt x="9" y="173"/>
                    <a:pt x="9" y="173"/>
                    <a:pt x="9" y="173"/>
                  </a:cubicBezTo>
                  <a:cubicBezTo>
                    <a:pt x="9" y="173"/>
                    <a:pt x="9" y="173"/>
                    <a:pt x="9" y="173"/>
                  </a:cubicBezTo>
                  <a:cubicBezTo>
                    <a:pt x="9" y="174"/>
                    <a:pt x="9" y="174"/>
                    <a:pt x="9" y="174"/>
                  </a:cubicBezTo>
                  <a:cubicBezTo>
                    <a:pt x="9" y="174"/>
                    <a:pt x="9" y="174"/>
                    <a:pt x="9" y="174"/>
                  </a:cubicBezTo>
                  <a:cubicBezTo>
                    <a:pt x="9" y="174"/>
                    <a:pt x="9" y="174"/>
                    <a:pt x="9" y="174"/>
                  </a:cubicBezTo>
                  <a:cubicBezTo>
                    <a:pt x="9" y="174"/>
                    <a:pt x="9" y="175"/>
                    <a:pt x="8" y="175"/>
                  </a:cubicBezTo>
                  <a:cubicBezTo>
                    <a:pt x="8" y="175"/>
                    <a:pt x="8" y="175"/>
                    <a:pt x="8" y="175"/>
                  </a:cubicBezTo>
                  <a:cubicBezTo>
                    <a:pt x="8" y="176"/>
                    <a:pt x="8" y="176"/>
                    <a:pt x="8" y="176"/>
                  </a:cubicBezTo>
                  <a:cubicBezTo>
                    <a:pt x="8" y="176"/>
                    <a:pt x="8" y="176"/>
                    <a:pt x="8" y="176"/>
                  </a:cubicBezTo>
                  <a:cubicBezTo>
                    <a:pt x="8" y="177"/>
                    <a:pt x="8" y="177"/>
                    <a:pt x="8" y="177"/>
                  </a:cubicBezTo>
                  <a:cubicBezTo>
                    <a:pt x="7" y="177"/>
                    <a:pt x="7" y="178"/>
                    <a:pt x="7" y="178"/>
                  </a:cubicBezTo>
                  <a:cubicBezTo>
                    <a:pt x="7" y="178"/>
                    <a:pt x="7" y="179"/>
                    <a:pt x="7" y="179"/>
                  </a:cubicBezTo>
                  <a:cubicBezTo>
                    <a:pt x="7" y="179"/>
                    <a:pt x="7" y="179"/>
                    <a:pt x="7" y="179"/>
                  </a:cubicBezTo>
                  <a:cubicBezTo>
                    <a:pt x="6" y="180"/>
                    <a:pt x="6" y="180"/>
                    <a:pt x="6" y="180"/>
                  </a:cubicBezTo>
                  <a:cubicBezTo>
                    <a:pt x="6" y="180"/>
                    <a:pt x="6" y="181"/>
                    <a:pt x="5" y="182"/>
                  </a:cubicBezTo>
                  <a:cubicBezTo>
                    <a:pt x="5" y="182"/>
                    <a:pt x="5" y="182"/>
                    <a:pt x="5" y="182"/>
                  </a:cubicBezTo>
                  <a:cubicBezTo>
                    <a:pt x="5" y="182"/>
                    <a:pt x="5" y="182"/>
                    <a:pt x="5" y="182"/>
                  </a:cubicBezTo>
                  <a:cubicBezTo>
                    <a:pt x="5" y="182"/>
                    <a:pt x="5" y="182"/>
                    <a:pt x="5" y="182"/>
                  </a:cubicBezTo>
                  <a:cubicBezTo>
                    <a:pt x="5" y="182"/>
                    <a:pt x="5" y="182"/>
                    <a:pt x="5" y="182"/>
                  </a:cubicBezTo>
                  <a:cubicBezTo>
                    <a:pt x="5" y="183"/>
                    <a:pt x="4" y="183"/>
                    <a:pt x="4" y="184"/>
                  </a:cubicBezTo>
                  <a:cubicBezTo>
                    <a:pt x="4" y="184"/>
                    <a:pt x="4" y="184"/>
                    <a:pt x="4" y="184"/>
                  </a:cubicBezTo>
                  <a:cubicBezTo>
                    <a:pt x="4" y="185"/>
                    <a:pt x="4" y="185"/>
                    <a:pt x="4" y="185"/>
                  </a:cubicBezTo>
                  <a:cubicBezTo>
                    <a:pt x="4" y="185"/>
                    <a:pt x="4" y="185"/>
                    <a:pt x="4" y="185"/>
                  </a:cubicBezTo>
                  <a:cubicBezTo>
                    <a:pt x="4" y="185"/>
                    <a:pt x="4" y="185"/>
                    <a:pt x="4" y="185"/>
                  </a:cubicBezTo>
                  <a:cubicBezTo>
                    <a:pt x="4" y="185"/>
                    <a:pt x="4" y="185"/>
                    <a:pt x="4" y="185"/>
                  </a:cubicBezTo>
                  <a:cubicBezTo>
                    <a:pt x="3" y="185"/>
                    <a:pt x="3" y="185"/>
                    <a:pt x="3" y="185"/>
                  </a:cubicBezTo>
                  <a:cubicBezTo>
                    <a:pt x="3" y="185"/>
                    <a:pt x="3" y="185"/>
                    <a:pt x="3" y="185"/>
                  </a:cubicBezTo>
                  <a:cubicBezTo>
                    <a:pt x="3" y="186"/>
                    <a:pt x="3" y="186"/>
                    <a:pt x="3" y="186"/>
                  </a:cubicBezTo>
                  <a:cubicBezTo>
                    <a:pt x="3" y="186"/>
                    <a:pt x="3" y="187"/>
                    <a:pt x="2" y="187"/>
                  </a:cubicBezTo>
                  <a:cubicBezTo>
                    <a:pt x="2" y="188"/>
                    <a:pt x="2" y="188"/>
                    <a:pt x="2" y="188"/>
                  </a:cubicBezTo>
                  <a:cubicBezTo>
                    <a:pt x="2" y="188"/>
                    <a:pt x="2" y="188"/>
                    <a:pt x="2" y="188"/>
                  </a:cubicBezTo>
                  <a:cubicBezTo>
                    <a:pt x="1" y="189"/>
                    <a:pt x="1" y="190"/>
                    <a:pt x="1" y="191"/>
                  </a:cubicBezTo>
                  <a:cubicBezTo>
                    <a:pt x="0" y="192"/>
                    <a:pt x="0" y="192"/>
                    <a:pt x="0" y="192"/>
                  </a:cubicBezTo>
                  <a:cubicBezTo>
                    <a:pt x="0" y="192"/>
                    <a:pt x="0" y="192"/>
                    <a:pt x="0" y="192"/>
                  </a:cubicBezTo>
                  <a:cubicBezTo>
                    <a:pt x="1" y="192"/>
                    <a:pt x="1" y="192"/>
                    <a:pt x="1" y="192"/>
                  </a:cubicBezTo>
                  <a:cubicBezTo>
                    <a:pt x="2" y="211"/>
                    <a:pt x="2" y="211"/>
                    <a:pt x="2" y="211"/>
                  </a:cubicBezTo>
                  <a:cubicBezTo>
                    <a:pt x="2" y="210"/>
                    <a:pt x="3" y="209"/>
                    <a:pt x="4" y="208"/>
                  </a:cubicBezTo>
                  <a:cubicBezTo>
                    <a:pt x="3" y="192"/>
                    <a:pt x="3" y="192"/>
                    <a:pt x="3" y="192"/>
                  </a:cubicBezTo>
                  <a:cubicBezTo>
                    <a:pt x="11" y="199"/>
                    <a:pt x="11" y="199"/>
                    <a:pt x="11" y="199"/>
                  </a:cubicBezTo>
                  <a:cubicBezTo>
                    <a:pt x="11" y="199"/>
                    <a:pt x="11" y="199"/>
                    <a:pt x="11" y="199"/>
                  </a:cubicBezTo>
                  <a:cubicBezTo>
                    <a:pt x="3" y="192"/>
                    <a:pt x="3" y="192"/>
                    <a:pt x="3" y="192"/>
                  </a:cubicBezTo>
                  <a:cubicBezTo>
                    <a:pt x="3" y="192"/>
                    <a:pt x="6" y="185"/>
                    <a:pt x="12" y="173"/>
                  </a:cubicBezTo>
                  <a:cubicBezTo>
                    <a:pt x="12" y="173"/>
                    <a:pt x="12" y="173"/>
                    <a:pt x="11" y="173"/>
                  </a:cubicBezTo>
                  <a:moveTo>
                    <a:pt x="186" y="0"/>
                  </a:moveTo>
                  <a:cubicBezTo>
                    <a:pt x="179" y="0"/>
                    <a:pt x="172" y="1"/>
                    <a:pt x="164" y="2"/>
                  </a:cubicBezTo>
                  <a:cubicBezTo>
                    <a:pt x="164" y="2"/>
                    <a:pt x="164" y="2"/>
                    <a:pt x="164" y="2"/>
                  </a:cubicBezTo>
                  <a:cubicBezTo>
                    <a:pt x="165" y="3"/>
                    <a:pt x="165" y="3"/>
                    <a:pt x="165" y="3"/>
                  </a:cubicBezTo>
                  <a:cubicBezTo>
                    <a:pt x="165" y="3"/>
                    <a:pt x="165" y="3"/>
                    <a:pt x="165" y="3"/>
                  </a:cubicBezTo>
                  <a:cubicBezTo>
                    <a:pt x="162" y="3"/>
                    <a:pt x="158" y="4"/>
                    <a:pt x="155" y="5"/>
                  </a:cubicBezTo>
                  <a:cubicBezTo>
                    <a:pt x="155" y="5"/>
                    <a:pt x="155" y="5"/>
                    <a:pt x="154" y="5"/>
                  </a:cubicBezTo>
                  <a:cubicBezTo>
                    <a:pt x="154" y="5"/>
                    <a:pt x="154" y="5"/>
                    <a:pt x="154" y="5"/>
                  </a:cubicBezTo>
                  <a:cubicBezTo>
                    <a:pt x="153" y="5"/>
                    <a:pt x="151" y="6"/>
                    <a:pt x="150" y="6"/>
                  </a:cubicBezTo>
                  <a:cubicBezTo>
                    <a:pt x="149" y="6"/>
                    <a:pt x="149" y="6"/>
                    <a:pt x="149" y="6"/>
                  </a:cubicBezTo>
                  <a:cubicBezTo>
                    <a:pt x="147" y="7"/>
                    <a:pt x="145" y="7"/>
                    <a:pt x="144" y="8"/>
                  </a:cubicBezTo>
                  <a:cubicBezTo>
                    <a:pt x="144" y="8"/>
                    <a:pt x="144" y="8"/>
                    <a:pt x="144" y="8"/>
                  </a:cubicBezTo>
                  <a:cubicBezTo>
                    <a:pt x="144" y="8"/>
                    <a:pt x="144" y="8"/>
                    <a:pt x="143" y="8"/>
                  </a:cubicBezTo>
                  <a:cubicBezTo>
                    <a:pt x="142" y="8"/>
                    <a:pt x="141" y="8"/>
                    <a:pt x="139" y="9"/>
                  </a:cubicBezTo>
                  <a:cubicBezTo>
                    <a:pt x="139" y="9"/>
                    <a:pt x="139" y="9"/>
                    <a:pt x="138" y="9"/>
                  </a:cubicBezTo>
                  <a:cubicBezTo>
                    <a:pt x="137" y="10"/>
                    <a:pt x="135" y="10"/>
                    <a:pt x="134" y="11"/>
                  </a:cubicBezTo>
                  <a:cubicBezTo>
                    <a:pt x="134" y="11"/>
                    <a:pt x="134" y="11"/>
                    <a:pt x="134" y="11"/>
                  </a:cubicBezTo>
                  <a:cubicBezTo>
                    <a:pt x="132" y="11"/>
                    <a:pt x="131" y="12"/>
                    <a:pt x="130" y="13"/>
                  </a:cubicBezTo>
                  <a:cubicBezTo>
                    <a:pt x="129" y="13"/>
                    <a:pt x="129" y="13"/>
                    <a:pt x="129" y="13"/>
                  </a:cubicBezTo>
                  <a:cubicBezTo>
                    <a:pt x="128" y="14"/>
                    <a:pt x="126" y="14"/>
                    <a:pt x="125" y="15"/>
                  </a:cubicBezTo>
                  <a:cubicBezTo>
                    <a:pt x="125" y="15"/>
                    <a:pt x="125" y="15"/>
                    <a:pt x="125" y="15"/>
                  </a:cubicBezTo>
                  <a:cubicBezTo>
                    <a:pt x="123" y="16"/>
                    <a:pt x="121" y="17"/>
                    <a:pt x="119" y="18"/>
                  </a:cubicBezTo>
                  <a:cubicBezTo>
                    <a:pt x="119" y="18"/>
                    <a:pt x="119" y="18"/>
                    <a:pt x="119" y="18"/>
                  </a:cubicBezTo>
                  <a:cubicBezTo>
                    <a:pt x="119" y="19"/>
                    <a:pt x="118" y="19"/>
                    <a:pt x="117" y="19"/>
                  </a:cubicBezTo>
                  <a:cubicBezTo>
                    <a:pt x="116" y="20"/>
                    <a:pt x="115" y="21"/>
                    <a:pt x="114" y="22"/>
                  </a:cubicBezTo>
                  <a:cubicBezTo>
                    <a:pt x="114" y="22"/>
                    <a:pt x="114" y="22"/>
                    <a:pt x="114" y="22"/>
                  </a:cubicBezTo>
                  <a:cubicBezTo>
                    <a:pt x="114" y="22"/>
                    <a:pt x="114" y="22"/>
                    <a:pt x="114" y="22"/>
                  </a:cubicBezTo>
                  <a:cubicBezTo>
                    <a:pt x="112" y="23"/>
                    <a:pt x="110" y="25"/>
                    <a:pt x="108" y="26"/>
                  </a:cubicBezTo>
                  <a:cubicBezTo>
                    <a:pt x="108" y="27"/>
                    <a:pt x="108" y="27"/>
                    <a:pt x="108" y="27"/>
                  </a:cubicBezTo>
                  <a:cubicBezTo>
                    <a:pt x="106" y="28"/>
                    <a:pt x="105" y="30"/>
                    <a:pt x="103" y="31"/>
                  </a:cubicBezTo>
                  <a:cubicBezTo>
                    <a:pt x="102" y="32"/>
                    <a:pt x="102" y="32"/>
                    <a:pt x="102" y="32"/>
                  </a:cubicBezTo>
                  <a:cubicBezTo>
                    <a:pt x="101" y="33"/>
                    <a:pt x="99" y="35"/>
                    <a:pt x="97" y="37"/>
                  </a:cubicBezTo>
                  <a:cubicBezTo>
                    <a:pt x="97" y="37"/>
                    <a:pt x="97" y="37"/>
                    <a:pt x="97" y="37"/>
                  </a:cubicBezTo>
                  <a:cubicBezTo>
                    <a:pt x="97" y="37"/>
                    <a:pt x="97" y="37"/>
                    <a:pt x="97" y="37"/>
                  </a:cubicBezTo>
                  <a:cubicBezTo>
                    <a:pt x="95" y="39"/>
                    <a:pt x="93" y="41"/>
                    <a:pt x="92" y="43"/>
                  </a:cubicBezTo>
                  <a:cubicBezTo>
                    <a:pt x="91" y="43"/>
                    <a:pt x="91" y="43"/>
                    <a:pt x="91" y="43"/>
                  </a:cubicBezTo>
                  <a:cubicBezTo>
                    <a:pt x="90" y="45"/>
                    <a:pt x="88" y="47"/>
                    <a:pt x="86" y="49"/>
                  </a:cubicBezTo>
                  <a:cubicBezTo>
                    <a:pt x="86" y="50"/>
                    <a:pt x="86" y="50"/>
                    <a:pt x="86" y="50"/>
                  </a:cubicBezTo>
                  <a:cubicBezTo>
                    <a:pt x="84" y="52"/>
                    <a:pt x="82" y="54"/>
                    <a:pt x="81" y="56"/>
                  </a:cubicBezTo>
                  <a:cubicBezTo>
                    <a:pt x="80" y="57"/>
                    <a:pt x="80" y="57"/>
                    <a:pt x="80" y="57"/>
                  </a:cubicBezTo>
                  <a:cubicBezTo>
                    <a:pt x="79" y="59"/>
                    <a:pt x="77" y="60"/>
                    <a:pt x="76" y="62"/>
                  </a:cubicBezTo>
                  <a:cubicBezTo>
                    <a:pt x="76" y="63"/>
                    <a:pt x="75" y="63"/>
                    <a:pt x="75" y="63"/>
                  </a:cubicBezTo>
                  <a:cubicBezTo>
                    <a:pt x="75" y="64"/>
                    <a:pt x="75" y="64"/>
                    <a:pt x="75" y="64"/>
                  </a:cubicBezTo>
                  <a:cubicBezTo>
                    <a:pt x="73" y="66"/>
                    <a:pt x="72" y="68"/>
                    <a:pt x="70" y="70"/>
                  </a:cubicBezTo>
                  <a:cubicBezTo>
                    <a:pt x="69" y="71"/>
                    <a:pt x="69" y="71"/>
                    <a:pt x="69" y="71"/>
                  </a:cubicBezTo>
                  <a:cubicBezTo>
                    <a:pt x="69" y="72"/>
                    <a:pt x="69" y="72"/>
                    <a:pt x="69" y="72"/>
                  </a:cubicBezTo>
                  <a:cubicBezTo>
                    <a:pt x="68" y="73"/>
                    <a:pt x="68" y="74"/>
                    <a:pt x="67" y="75"/>
                  </a:cubicBezTo>
                  <a:cubicBezTo>
                    <a:pt x="66" y="76"/>
                    <a:pt x="65" y="77"/>
                    <a:pt x="65" y="78"/>
                  </a:cubicBezTo>
                  <a:cubicBezTo>
                    <a:pt x="64" y="79"/>
                    <a:pt x="64" y="79"/>
                    <a:pt x="64" y="79"/>
                  </a:cubicBezTo>
                  <a:cubicBezTo>
                    <a:pt x="59" y="86"/>
                    <a:pt x="54" y="94"/>
                    <a:pt x="49" y="102"/>
                  </a:cubicBezTo>
                  <a:cubicBezTo>
                    <a:pt x="49" y="102"/>
                    <a:pt x="49" y="102"/>
                    <a:pt x="49" y="102"/>
                  </a:cubicBezTo>
                  <a:cubicBezTo>
                    <a:pt x="48" y="104"/>
                    <a:pt x="47" y="105"/>
                    <a:pt x="47" y="106"/>
                  </a:cubicBezTo>
                  <a:cubicBezTo>
                    <a:pt x="44" y="110"/>
                    <a:pt x="42" y="114"/>
                    <a:pt x="39" y="118"/>
                  </a:cubicBezTo>
                  <a:cubicBezTo>
                    <a:pt x="39" y="118"/>
                    <a:pt x="39" y="118"/>
                    <a:pt x="39" y="118"/>
                  </a:cubicBezTo>
                  <a:cubicBezTo>
                    <a:pt x="39" y="118"/>
                    <a:pt x="39" y="118"/>
                    <a:pt x="39" y="118"/>
                  </a:cubicBezTo>
                  <a:cubicBezTo>
                    <a:pt x="39" y="119"/>
                    <a:pt x="39" y="119"/>
                    <a:pt x="39" y="119"/>
                  </a:cubicBezTo>
                  <a:cubicBezTo>
                    <a:pt x="38" y="121"/>
                    <a:pt x="37" y="122"/>
                    <a:pt x="37" y="123"/>
                  </a:cubicBezTo>
                  <a:cubicBezTo>
                    <a:pt x="37" y="123"/>
                    <a:pt x="37" y="123"/>
                    <a:pt x="37" y="123"/>
                  </a:cubicBezTo>
                  <a:cubicBezTo>
                    <a:pt x="37" y="123"/>
                    <a:pt x="37" y="123"/>
                    <a:pt x="37" y="123"/>
                  </a:cubicBezTo>
                  <a:cubicBezTo>
                    <a:pt x="36" y="123"/>
                    <a:pt x="36" y="123"/>
                    <a:pt x="36" y="123"/>
                  </a:cubicBezTo>
                  <a:cubicBezTo>
                    <a:pt x="36" y="124"/>
                    <a:pt x="36" y="124"/>
                    <a:pt x="36" y="124"/>
                  </a:cubicBezTo>
                  <a:cubicBezTo>
                    <a:pt x="35" y="126"/>
                    <a:pt x="34" y="127"/>
                    <a:pt x="33" y="128"/>
                  </a:cubicBezTo>
                  <a:cubicBezTo>
                    <a:pt x="33" y="128"/>
                    <a:pt x="33" y="128"/>
                    <a:pt x="33" y="128"/>
                  </a:cubicBezTo>
                  <a:cubicBezTo>
                    <a:pt x="33" y="129"/>
                    <a:pt x="33" y="129"/>
                    <a:pt x="33" y="129"/>
                  </a:cubicBezTo>
                  <a:cubicBezTo>
                    <a:pt x="34" y="130"/>
                    <a:pt x="34" y="130"/>
                    <a:pt x="35" y="131"/>
                  </a:cubicBezTo>
                  <a:cubicBezTo>
                    <a:pt x="60" y="86"/>
                    <a:pt x="96" y="31"/>
                    <a:pt x="127" y="15"/>
                  </a:cubicBezTo>
                  <a:cubicBezTo>
                    <a:pt x="139" y="9"/>
                    <a:pt x="154" y="5"/>
                    <a:pt x="167" y="3"/>
                  </a:cubicBezTo>
                  <a:cubicBezTo>
                    <a:pt x="167" y="2"/>
                    <a:pt x="167" y="2"/>
                    <a:pt x="167" y="2"/>
                  </a:cubicBezTo>
                  <a:cubicBezTo>
                    <a:pt x="173" y="1"/>
                    <a:pt x="180" y="0"/>
                    <a:pt x="186" y="0"/>
                  </a:cubicBezTo>
                </a:path>
              </a:pathLst>
            </a:custGeom>
            <a:solidFill>
              <a:srgbClr val="898C8F"/>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26" name="Freeform 25"/>
            <p:cNvSpPr>
              <a:spLocks noEditPoints="1"/>
            </p:cNvSpPr>
            <p:nvPr/>
          </p:nvSpPr>
          <p:spPr bwMode="auto">
            <a:xfrm>
              <a:off x="5348288" y="5208588"/>
              <a:ext cx="211138" cy="317500"/>
            </a:xfrm>
            <a:custGeom>
              <a:avLst/>
              <a:gdLst>
                <a:gd name="T0" fmla="*/ 2 w 10"/>
                <a:gd name="T1" fmla="*/ 9 h 15"/>
                <a:gd name="T2" fmla="*/ 0 w 10"/>
                <a:gd name="T3" fmla="*/ 12 h 15"/>
                <a:gd name="T4" fmla="*/ 0 w 10"/>
                <a:gd name="T5" fmla="*/ 15 h 15"/>
                <a:gd name="T6" fmla="*/ 2 w 10"/>
                <a:gd name="T7" fmla="*/ 12 h 15"/>
                <a:gd name="T8" fmla="*/ 2 w 10"/>
                <a:gd name="T9" fmla="*/ 9 h 15"/>
                <a:gd name="T10" fmla="*/ 9 w 10"/>
                <a:gd name="T11" fmla="*/ 0 h 15"/>
                <a:gd name="T12" fmla="*/ 9 w 10"/>
                <a:gd name="T13" fmla="*/ 0 h 15"/>
                <a:gd name="T14" fmla="*/ 10 w 10"/>
                <a:gd name="T15" fmla="*/ 1 h 15"/>
                <a:gd name="T16" fmla="*/ 10 w 10"/>
                <a:gd name="T17" fmla="*/ 1 h 15"/>
                <a:gd name="T18" fmla="*/ 9 w 10"/>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5">
                  <a:moveTo>
                    <a:pt x="2" y="9"/>
                  </a:moveTo>
                  <a:cubicBezTo>
                    <a:pt x="1" y="10"/>
                    <a:pt x="0" y="11"/>
                    <a:pt x="0" y="12"/>
                  </a:cubicBezTo>
                  <a:cubicBezTo>
                    <a:pt x="0" y="15"/>
                    <a:pt x="0" y="15"/>
                    <a:pt x="0" y="15"/>
                  </a:cubicBezTo>
                  <a:cubicBezTo>
                    <a:pt x="1" y="14"/>
                    <a:pt x="1" y="13"/>
                    <a:pt x="2" y="12"/>
                  </a:cubicBezTo>
                  <a:cubicBezTo>
                    <a:pt x="2" y="9"/>
                    <a:pt x="2" y="9"/>
                    <a:pt x="2" y="9"/>
                  </a:cubicBezTo>
                  <a:moveTo>
                    <a:pt x="9" y="0"/>
                  </a:moveTo>
                  <a:cubicBezTo>
                    <a:pt x="9" y="0"/>
                    <a:pt x="9" y="0"/>
                    <a:pt x="9" y="0"/>
                  </a:cubicBezTo>
                  <a:cubicBezTo>
                    <a:pt x="10" y="1"/>
                    <a:pt x="10" y="1"/>
                    <a:pt x="10" y="1"/>
                  </a:cubicBezTo>
                  <a:cubicBezTo>
                    <a:pt x="10" y="1"/>
                    <a:pt x="10" y="1"/>
                    <a:pt x="10" y="1"/>
                  </a:cubicBezTo>
                  <a:cubicBezTo>
                    <a:pt x="9" y="0"/>
                    <a:pt x="9" y="0"/>
                    <a:pt x="9" y="0"/>
                  </a:cubicBezTo>
                </a:path>
              </a:pathLst>
            </a:custGeom>
            <a:solidFill>
              <a:srgbClr val="59442E"/>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27" name="Freeform 26"/>
            <p:cNvSpPr/>
            <p:nvPr/>
          </p:nvSpPr>
          <p:spPr bwMode="auto">
            <a:xfrm>
              <a:off x="5370513" y="5060950"/>
              <a:ext cx="485775" cy="717550"/>
            </a:xfrm>
            <a:custGeom>
              <a:avLst/>
              <a:gdLst>
                <a:gd name="T0" fmla="*/ 0 w 306"/>
                <a:gd name="T1" fmla="*/ 0 h 452"/>
                <a:gd name="T2" fmla="*/ 13 w 306"/>
                <a:gd name="T3" fmla="*/ 213 h 452"/>
                <a:gd name="T4" fmla="*/ 13 w 306"/>
                <a:gd name="T5" fmla="*/ 253 h 452"/>
                <a:gd name="T6" fmla="*/ 26 w 306"/>
                <a:gd name="T7" fmla="*/ 333 h 452"/>
                <a:gd name="T8" fmla="*/ 159 w 306"/>
                <a:gd name="T9" fmla="*/ 452 h 452"/>
                <a:gd name="T10" fmla="*/ 306 w 306"/>
                <a:gd name="T11" fmla="*/ 266 h 452"/>
                <a:gd name="T12" fmla="*/ 306 w 306"/>
                <a:gd name="T13" fmla="*/ 253 h 452"/>
                <a:gd name="T14" fmla="*/ 119 w 306"/>
                <a:gd name="T15" fmla="*/ 107 h 452"/>
                <a:gd name="T16" fmla="*/ 106 w 306"/>
                <a:gd name="T17" fmla="*/ 93 h 452"/>
                <a:gd name="T18" fmla="*/ 0 w 306"/>
                <a:gd name="T19" fmla="*/ 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6" h="452">
                  <a:moveTo>
                    <a:pt x="0" y="0"/>
                  </a:moveTo>
                  <a:lnTo>
                    <a:pt x="13" y="213"/>
                  </a:lnTo>
                  <a:lnTo>
                    <a:pt x="13" y="253"/>
                  </a:lnTo>
                  <a:lnTo>
                    <a:pt x="26" y="333"/>
                  </a:lnTo>
                  <a:lnTo>
                    <a:pt x="159" y="452"/>
                  </a:lnTo>
                  <a:lnTo>
                    <a:pt x="306" y="266"/>
                  </a:lnTo>
                  <a:lnTo>
                    <a:pt x="306" y="253"/>
                  </a:lnTo>
                  <a:lnTo>
                    <a:pt x="119" y="107"/>
                  </a:lnTo>
                  <a:lnTo>
                    <a:pt x="106" y="93"/>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28" name="Freeform 27"/>
            <p:cNvSpPr/>
            <p:nvPr/>
          </p:nvSpPr>
          <p:spPr bwMode="auto">
            <a:xfrm>
              <a:off x="5370513" y="5060950"/>
              <a:ext cx="485775" cy="717550"/>
            </a:xfrm>
            <a:custGeom>
              <a:avLst/>
              <a:gdLst>
                <a:gd name="T0" fmla="*/ 0 w 306"/>
                <a:gd name="T1" fmla="*/ 0 h 452"/>
                <a:gd name="T2" fmla="*/ 13 w 306"/>
                <a:gd name="T3" fmla="*/ 213 h 452"/>
                <a:gd name="T4" fmla="*/ 13 w 306"/>
                <a:gd name="T5" fmla="*/ 253 h 452"/>
                <a:gd name="T6" fmla="*/ 26 w 306"/>
                <a:gd name="T7" fmla="*/ 333 h 452"/>
                <a:gd name="T8" fmla="*/ 159 w 306"/>
                <a:gd name="T9" fmla="*/ 452 h 452"/>
                <a:gd name="T10" fmla="*/ 306 w 306"/>
                <a:gd name="T11" fmla="*/ 266 h 452"/>
                <a:gd name="T12" fmla="*/ 306 w 306"/>
                <a:gd name="T13" fmla="*/ 253 h 452"/>
                <a:gd name="T14" fmla="*/ 119 w 306"/>
                <a:gd name="T15" fmla="*/ 107 h 452"/>
                <a:gd name="T16" fmla="*/ 106 w 306"/>
                <a:gd name="T17" fmla="*/ 93 h 452"/>
                <a:gd name="T18" fmla="*/ 0 w 306"/>
                <a:gd name="T19" fmla="*/ 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6" h="452">
                  <a:moveTo>
                    <a:pt x="0" y="0"/>
                  </a:moveTo>
                  <a:lnTo>
                    <a:pt x="13" y="213"/>
                  </a:lnTo>
                  <a:lnTo>
                    <a:pt x="13" y="253"/>
                  </a:lnTo>
                  <a:lnTo>
                    <a:pt x="26" y="333"/>
                  </a:lnTo>
                  <a:lnTo>
                    <a:pt x="159" y="452"/>
                  </a:lnTo>
                  <a:lnTo>
                    <a:pt x="306" y="266"/>
                  </a:lnTo>
                  <a:lnTo>
                    <a:pt x="306" y="253"/>
                  </a:lnTo>
                  <a:lnTo>
                    <a:pt x="119" y="107"/>
                  </a:lnTo>
                  <a:lnTo>
                    <a:pt x="106" y="9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29" name="Freeform 28"/>
            <p:cNvSpPr>
              <a:spLocks noEditPoints="1"/>
            </p:cNvSpPr>
            <p:nvPr/>
          </p:nvSpPr>
          <p:spPr bwMode="auto">
            <a:xfrm>
              <a:off x="5370513" y="1074738"/>
              <a:ext cx="3910013" cy="4408489"/>
            </a:xfrm>
            <a:custGeom>
              <a:avLst/>
              <a:gdLst>
                <a:gd name="T0" fmla="*/ 9 w 185"/>
                <a:gd name="T1" fmla="*/ 170 h 209"/>
                <a:gd name="T2" fmla="*/ 0 w 185"/>
                <a:gd name="T3" fmla="*/ 189 h 209"/>
                <a:gd name="T4" fmla="*/ 8 w 185"/>
                <a:gd name="T5" fmla="*/ 196 h 209"/>
                <a:gd name="T6" fmla="*/ 9 w 185"/>
                <a:gd name="T7" fmla="*/ 197 h 209"/>
                <a:gd name="T8" fmla="*/ 23 w 185"/>
                <a:gd name="T9" fmla="*/ 208 h 209"/>
                <a:gd name="T10" fmla="*/ 23 w 185"/>
                <a:gd name="T11" fmla="*/ 209 h 209"/>
                <a:gd name="T12" fmla="*/ 27 w 185"/>
                <a:gd name="T13" fmla="*/ 205 h 209"/>
                <a:gd name="T14" fmla="*/ 2 w 185"/>
                <a:gd name="T15" fmla="*/ 184 h 209"/>
                <a:gd name="T16" fmla="*/ 9 w 185"/>
                <a:gd name="T17" fmla="*/ 170 h 209"/>
                <a:gd name="T18" fmla="*/ 9 w 185"/>
                <a:gd name="T19" fmla="*/ 170 h 209"/>
                <a:gd name="T20" fmla="*/ 164 w 185"/>
                <a:gd name="T21" fmla="*/ 0 h 209"/>
                <a:gd name="T22" fmla="*/ 124 w 185"/>
                <a:gd name="T23" fmla="*/ 12 h 209"/>
                <a:gd name="T24" fmla="*/ 32 w 185"/>
                <a:gd name="T25" fmla="*/ 128 h 209"/>
                <a:gd name="T26" fmla="*/ 32 w 185"/>
                <a:gd name="T27" fmla="*/ 128 h 209"/>
                <a:gd name="T28" fmla="*/ 39 w 185"/>
                <a:gd name="T29" fmla="*/ 115 h 209"/>
                <a:gd name="T30" fmla="*/ 76 w 185"/>
                <a:gd name="T31" fmla="*/ 146 h 209"/>
                <a:gd name="T32" fmla="*/ 114 w 185"/>
                <a:gd name="T33" fmla="*/ 102 h 209"/>
                <a:gd name="T34" fmla="*/ 112 w 185"/>
                <a:gd name="T35" fmla="*/ 58 h 209"/>
                <a:gd name="T36" fmla="*/ 137 w 185"/>
                <a:gd name="T37" fmla="*/ 46 h 209"/>
                <a:gd name="T38" fmla="*/ 156 w 185"/>
                <a:gd name="T39" fmla="*/ 53 h 209"/>
                <a:gd name="T40" fmla="*/ 185 w 185"/>
                <a:gd name="T41" fmla="*/ 18 h 209"/>
                <a:gd name="T42" fmla="*/ 164 w 185"/>
                <a:gd name="T43"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5" h="209">
                  <a:moveTo>
                    <a:pt x="9" y="170"/>
                  </a:moveTo>
                  <a:cubicBezTo>
                    <a:pt x="3" y="182"/>
                    <a:pt x="0" y="189"/>
                    <a:pt x="0" y="189"/>
                  </a:cubicBezTo>
                  <a:cubicBezTo>
                    <a:pt x="8" y="196"/>
                    <a:pt x="8" y="196"/>
                    <a:pt x="8" y="196"/>
                  </a:cubicBezTo>
                  <a:cubicBezTo>
                    <a:pt x="9" y="197"/>
                    <a:pt x="9" y="197"/>
                    <a:pt x="9" y="197"/>
                  </a:cubicBezTo>
                  <a:cubicBezTo>
                    <a:pt x="23" y="208"/>
                    <a:pt x="23" y="208"/>
                    <a:pt x="23" y="208"/>
                  </a:cubicBezTo>
                  <a:cubicBezTo>
                    <a:pt x="23" y="209"/>
                    <a:pt x="23" y="209"/>
                    <a:pt x="23" y="209"/>
                  </a:cubicBezTo>
                  <a:cubicBezTo>
                    <a:pt x="27" y="205"/>
                    <a:pt x="27" y="205"/>
                    <a:pt x="27" y="205"/>
                  </a:cubicBezTo>
                  <a:cubicBezTo>
                    <a:pt x="2" y="184"/>
                    <a:pt x="2" y="184"/>
                    <a:pt x="2" y="184"/>
                  </a:cubicBezTo>
                  <a:cubicBezTo>
                    <a:pt x="4" y="181"/>
                    <a:pt x="6" y="176"/>
                    <a:pt x="9" y="170"/>
                  </a:cubicBezTo>
                  <a:cubicBezTo>
                    <a:pt x="9" y="170"/>
                    <a:pt x="9" y="170"/>
                    <a:pt x="9" y="170"/>
                  </a:cubicBezTo>
                  <a:moveTo>
                    <a:pt x="164" y="0"/>
                  </a:moveTo>
                  <a:cubicBezTo>
                    <a:pt x="151" y="2"/>
                    <a:pt x="136" y="6"/>
                    <a:pt x="124" y="12"/>
                  </a:cubicBezTo>
                  <a:cubicBezTo>
                    <a:pt x="93" y="28"/>
                    <a:pt x="57" y="83"/>
                    <a:pt x="32" y="128"/>
                  </a:cubicBezTo>
                  <a:cubicBezTo>
                    <a:pt x="32" y="128"/>
                    <a:pt x="32" y="128"/>
                    <a:pt x="32" y="128"/>
                  </a:cubicBezTo>
                  <a:cubicBezTo>
                    <a:pt x="34" y="123"/>
                    <a:pt x="37" y="119"/>
                    <a:pt x="39" y="115"/>
                  </a:cubicBezTo>
                  <a:cubicBezTo>
                    <a:pt x="76" y="146"/>
                    <a:pt x="76" y="146"/>
                    <a:pt x="76" y="146"/>
                  </a:cubicBezTo>
                  <a:cubicBezTo>
                    <a:pt x="114" y="102"/>
                    <a:pt x="114" y="102"/>
                    <a:pt x="114" y="102"/>
                  </a:cubicBezTo>
                  <a:cubicBezTo>
                    <a:pt x="102" y="90"/>
                    <a:pt x="101" y="71"/>
                    <a:pt x="112" y="58"/>
                  </a:cubicBezTo>
                  <a:cubicBezTo>
                    <a:pt x="118" y="50"/>
                    <a:pt x="127" y="46"/>
                    <a:pt x="137" y="46"/>
                  </a:cubicBezTo>
                  <a:cubicBezTo>
                    <a:pt x="143" y="46"/>
                    <a:pt x="150" y="48"/>
                    <a:pt x="156" y="53"/>
                  </a:cubicBezTo>
                  <a:cubicBezTo>
                    <a:pt x="185" y="18"/>
                    <a:pt x="185" y="18"/>
                    <a:pt x="185" y="18"/>
                  </a:cubicBezTo>
                  <a:cubicBezTo>
                    <a:pt x="164" y="0"/>
                    <a:pt x="164" y="0"/>
                    <a:pt x="164" y="0"/>
                  </a:cubicBez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30" name="Freeform 29"/>
            <p:cNvSpPr/>
            <p:nvPr/>
          </p:nvSpPr>
          <p:spPr bwMode="auto">
            <a:xfrm>
              <a:off x="7504113" y="2044700"/>
              <a:ext cx="1163638" cy="1181100"/>
            </a:xfrm>
            <a:custGeom>
              <a:avLst/>
              <a:gdLst>
                <a:gd name="T0" fmla="*/ 36 w 55"/>
                <a:gd name="T1" fmla="*/ 0 h 56"/>
                <a:gd name="T2" fmla="*/ 11 w 55"/>
                <a:gd name="T3" fmla="*/ 12 h 56"/>
                <a:gd name="T4" fmla="*/ 13 w 55"/>
                <a:gd name="T5" fmla="*/ 56 h 56"/>
                <a:gd name="T6" fmla="*/ 17 w 55"/>
                <a:gd name="T7" fmla="*/ 51 h 56"/>
                <a:gd name="T8" fmla="*/ 16 w 55"/>
                <a:gd name="T9" fmla="*/ 16 h 56"/>
                <a:gd name="T10" fmla="*/ 36 w 55"/>
                <a:gd name="T11" fmla="*/ 7 h 56"/>
                <a:gd name="T12" fmla="*/ 51 w 55"/>
                <a:gd name="T13" fmla="*/ 11 h 56"/>
                <a:gd name="T14" fmla="*/ 55 w 55"/>
                <a:gd name="T15" fmla="*/ 7 h 56"/>
                <a:gd name="T16" fmla="*/ 36 w 55"/>
                <a:gd name="T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6">
                  <a:moveTo>
                    <a:pt x="36" y="0"/>
                  </a:moveTo>
                  <a:cubicBezTo>
                    <a:pt x="26" y="0"/>
                    <a:pt x="17" y="4"/>
                    <a:pt x="11" y="12"/>
                  </a:cubicBezTo>
                  <a:cubicBezTo>
                    <a:pt x="0" y="25"/>
                    <a:pt x="1" y="44"/>
                    <a:pt x="13" y="56"/>
                  </a:cubicBezTo>
                  <a:cubicBezTo>
                    <a:pt x="17" y="51"/>
                    <a:pt x="17" y="51"/>
                    <a:pt x="17" y="51"/>
                  </a:cubicBezTo>
                  <a:cubicBezTo>
                    <a:pt x="8" y="41"/>
                    <a:pt x="7" y="26"/>
                    <a:pt x="16" y="16"/>
                  </a:cubicBezTo>
                  <a:cubicBezTo>
                    <a:pt x="21" y="10"/>
                    <a:pt x="28" y="7"/>
                    <a:pt x="36" y="7"/>
                  </a:cubicBezTo>
                  <a:cubicBezTo>
                    <a:pt x="41" y="7"/>
                    <a:pt x="46" y="8"/>
                    <a:pt x="51" y="11"/>
                  </a:cubicBezTo>
                  <a:cubicBezTo>
                    <a:pt x="55" y="7"/>
                    <a:pt x="55" y="7"/>
                    <a:pt x="55" y="7"/>
                  </a:cubicBezTo>
                  <a:cubicBezTo>
                    <a:pt x="49" y="2"/>
                    <a:pt x="42" y="0"/>
                    <a:pt x="36" y="0"/>
                  </a:cubicBezTo>
                </a:path>
              </a:pathLst>
            </a:custGeom>
            <a:solidFill>
              <a:srgbClr val="0E3044"/>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31" name="Freeform 30"/>
            <p:cNvSpPr/>
            <p:nvPr/>
          </p:nvSpPr>
          <p:spPr bwMode="auto">
            <a:xfrm>
              <a:off x="7653338" y="2192338"/>
              <a:ext cx="928688" cy="928688"/>
            </a:xfrm>
            <a:custGeom>
              <a:avLst/>
              <a:gdLst>
                <a:gd name="T0" fmla="*/ 29 w 44"/>
                <a:gd name="T1" fmla="*/ 0 h 44"/>
                <a:gd name="T2" fmla="*/ 9 w 44"/>
                <a:gd name="T3" fmla="*/ 9 h 44"/>
                <a:gd name="T4" fmla="*/ 10 w 44"/>
                <a:gd name="T5" fmla="*/ 44 h 44"/>
                <a:gd name="T6" fmla="*/ 44 w 44"/>
                <a:gd name="T7" fmla="*/ 4 h 44"/>
                <a:gd name="T8" fmla="*/ 29 w 44"/>
                <a:gd name="T9" fmla="*/ 0 h 44"/>
              </a:gdLst>
              <a:ahLst/>
              <a:cxnLst>
                <a:cxn ang="0">
                  <a:pos x="T0" y="T1"/>
                </a:cxn>
                <a:cxn ang="0">
                  <a:pos x="T2" y="T3"/>
                </a:cxn>
                <a:cxn ang="0">
                  <a:pos x="T4" y="T5"/>
                </a:cxn>
                <a:cxn ang="0">
                  <a:pos x="T6" y="T7"/>
                </a:cxn>
                <a:cxn ang="0">
                  <a:pos x="T8" y="T9"/>
                </a:cxn>
              </a:cxnLst>
              <a:rect l="0" t="0" r="r" b="b"/>
              <a:pathLst>
                <a:path w="44" h="44">
                  <a:moveTo>
                    <a:pt x="29" y="0"/>
                  </a:moveTo>
                  <a:cubicBezTo>
                    <a:pt x="21" y="0"/>
                    <a:pt x="14" y="3"/>
                    <a:pt x="9" y="9"/>
                  </a:cubicBezTo>
                  <a:cubicBezTo>
                    <a:pt x="0" y="19"/>
                    <a:pt x="1" y="34"/>
                    <a:pt x="10" y="44"/>
                  </a:cubicBezTo>
                  <a:cubicBezTo>
                    <a:pt x="44" y="4"/>
                    <a:pt x="44" y="4"/>
                    <a:pt x="44" y="4"/>
                  </a:cubicBezTo>
                  <a:cubicBezTo>
                    <a:pt x="39" y="1"/>
                    <a:pt x="34" y="0"/>
                    <a:pt x="29" y="0"/>
                  </a:cubicBezTo>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32" name="Freeform 31"/>
            <p:cNvSpPr/>
            <p:nvPr/>
          </p:nvSpPr>
          <p:spPr bwMode="auto">
            <a:xfrm>
              <a:off x="8836025" y="990600"/>
              <a:ext cx="846138" cy="463550"/>
            </a:xfrm>
            <a:custGeom>
              <a:avLst/>
              <a:gdLst>
                <a:gd name="T0" fmla="*/ 38 w 40"/>
                <a:gd name="T1" fmla="*/ 0 h 22"/>
                <a:gd name="T2" fmla="*/ 19 w 40"/>
                <a:gd name="T3" fmla="*/ 1 h 22"/>
                <a:gd name="T4" fmla="*/ 0 w 40"/>
                <a:gd name="T5" fmla="*/ 3 h 22"/>
                <a:gd name="T6" fmla="*/ 0 w 40"/>
                <a:gd name="T7" fmla="*/ 4 h 22"/>
                <a:gd name="T8" fmla="*/ 21 w 40"/>
                <a:gd name="T9" fmla="*/ 22 h 22"/>
                <a:gd name="T10" fmla="*/ 40 w 40"/>
                <a:gd name="T11" fmla="*/ 0 h 22"/>
                <a:gd name="T12" fmla="*/ 40 w 40"/>
                <a:gd name="T13" fmla="*/ 0 h 22"/>
                <a:gd name="T14" fmla="*/ 38 w 40"/>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22">
                  <a:moveTo>
                    <a:pt x="38" y="0"/>
                  </a:moveTo>
                  <a:cubicBezTo>
                    <a:pt x="35" y="0"/>
                    <a:pt x="28" y="0"/>
                    <a:pt x="19" y="1"/>
                  </a:cubicBezTo>
                  <a:cubicBezTo>
                    <a:pt x="13" y="1"/>
                    <a:pt x="6" y="2"/>
                    <a:pt x="0" y="3"/>
                  </a:cubicBezTo>
                  <a:cubicBezTo>
                    <a:pt x="0" y="4"/>
                    <a:pt x="0" y="4"/>
                    <a:pt x="0" y="4"/>
                  </a:cubicBezTo>
                  <a:cubicBezTo>
                    <a:pt x="21" y="22"/>
                    <a:pt x="21" y="22"/>
                    <a:pt x="21" y="22"/>
                  </a:cubicBezTo>
                  <a:cubicBezTo>
                    <a:pt x="40" y="0"/>
                    <a:pt x="40" y="0"/>
                    <a:pt x="40" y="0"/>
                  </a:cubicBezTo>
                  <a:cubicBezTo>
                    <a:pt x="40" y="0"/>
                    <a:pt x="40" y="0"/>
                    <a:pt x="40" y="0"/>
                  </a:cubicBezTo>
                  <a:cubicBezTo>
                    <a:pt x="40" y="0"/>
                    <a:pt x="39" y="0"/>
                    <a:pt x="38" y="0"/>
                  </a:cubicBezTo>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33" name="Freeform 32"/>
            <p:cNvSpPr/>
            <p:nvPr/>
          </p:nvSpPr>
          <p:spPr bwMode="auto">
            <a:xfrm>
              <a:off x="5411788" y="3500438"/>
              <a:ext cx="1565275" cy="1898650"/>
            </a:xfrm>
            <a:custGeom>
              <a:avLst/>
              <a:gdLst>
                <a:gd name="T0" fmla="*/ 37 w 74"/>
                <a:gd name="T1" fmla="*/ 0 h 90"/>
                <a:gd name="T2" fmla="*/ 30 w 74"/>
                <a:gd name="T3" fmla="*/ 13 h 90"/>
                <a:gd name="T4" fmla="*/ 38 w 74"/>
                <a:gd name="T5" fmla="*/ 32 h 90"/>
                <a:gd name="T6" fmla="*/ 6 w 74"/>
                <a:gd name="T7" fmla="*/ 70 h 90"/>
                <a:gd name="T8" fmla="*/ 7 w 74"/>
                <a:gd name="T9" fmla="*/ 55 h 90"/>
                <a:gd name="T10" fmla="*/ 0 w 74"/>
                <a:gd name="T11" fmla="*/ 69 h 90"/>
                <a:gd name="T12" fmla="*/ 25 w 74"/>
                <a:gd name="T13" fmla="*/ 90 h 90"/>
                <a:gd name="T14" fmla="*/ 74 w 74"/>
                <a:gd name="T15" fmla="*/ 31 h 90"/>
                <a:gd name="T16" fmla="*/ 37 w 74"/>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0">
                  <a:moveTo>
                    <a:pt x="37" y="0"/>
                  </a:moveTo>
                  <a:cubicBezTo>
                    <a:pt x="35" y="4"/>
                    <a:pt x="32" y="8"/>
                    <a:pt x="30" y="13"/>
                  </a:cubicBezTo>
                  <a:cubicBezTo>
                    <a:pt x="37" y="20"/>
                    <a:pt x="38" y="32"/>
                    <a:pt x="38" y="32"/>
                  </a:cubicBezTo>
                  <a:cubicBezTo>
                    <a:pt x="6" y="70"/>
                    <a:pt x="6" y="70"/>
                    <a:pt x="6" y="70"/>
                  </a:cubicBezTo>
                  <a:cubicBezTo>
                    <a:pt x="10" y="60"/>
                    <a:pt x="10" y="56"/>
                    <a:pt x="7" y="55"/>
                  </a:cubicBezTo>
                  <a:cubicBezTo>
                    <a:pt x="4" y="61"/>
                    <a:pt x="2" y="66"/>
                    <a:pt x="0" y="69"/>
                  </a:cubicBezTo>
                  <a:cubicBezTo>
                    <a:pt x="25" y="90"/>
                    <a:pt x="25" y="90"/>
                    <a:pt x="25" y="90"/>
                  </a:cubicBezTo>
                  <a:cubicBezTo>
                    <a:pt x="74" y="31"/>
                    <a:pt x="74" y="31"/>
                    <a:pt x="74" y="31"/>
                  </a:cubicBezTo>
                  <a:cubicBezTo>
                    <a:pt x="37" y="0"/>
                    <a:pt x="37" y="0"/>
                    <a:pt x="37" y="0"/>
                  </a:cubicBezTo>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34" name="Freeform 33"/>
            <p:cNvSpPr>
              <a:spLocks noEditPoints="1"/>
            </p:cNvSpPr>
            <p:nvPr/>
          </p:nvSpPr>
          <p:spPr bwMode="auto">
            <a:xfrm>
              <a:off x="3954463" y="3668713"/>
              <a:ext cx="1731963" cy="1982788"/>
            </a:xfrm>
            <a:custGeom>
              <a:avLst/>
              <a:gdLst>
                <a:gd name="T0" fmla="*/ 3 w 82"/>
                <a:gd name="T1" fmla="*/ 94 h 94"/>
                <a:gd name="T2" fmla="*/ 0 w 82"/>
                <a:gd name="T3" fmla="*/ 94 h 94"/>
                <a:gd name="T4" fmla="*/ 0 w 82"/>
                <a:gd name="T5" fmla="*/ 94 h 94"/>
                <a:gd name="T6" fmla="*/ 3 w 82"/>
                <a:gd name="T7" fmla="*/ 94 h 94"/>
                <a:gd name="T8" fmla="*/ 3 w 82"/>
                <a:gd name="T9" fmla="*/ 94 h 94"/>
                <a:gd name="T10" fmla="*/ 62 w 82"/>
                <a:gd name="T11" fmla="*/ 7 h 94"/>
                <a:gd name="T12" fmla="*/ 47 w 82"/>
                <a:gd name="T13" fmla="*/ 20 h 94"/>
                <a:gd name="T14" fmla="*/ 62 w 82"/>
                <a:gd name="T15" fmla="*/ 7 h 94"/>
                <a:gd name="T16" fmla="*/ 79 w 82"/>
                <a:gd name="T17" fmla="*/ 0 h 94"/>
                <a:gd name="T18" fmla="*/ 73 w 82"/>
                <a:gd name="T19" fmla="*/ 2 h 94"/>
                <a:gd name="T20" fmla="*/ 76 w 82"/>
                <a:gd name="T21" fmla="*/ 1 h 94"/>
                <a:gd name="T22" fmla="*/ 76 w 82"/>
                <a:gd name="T23" fmla="*/ 1 h 94"/>
                <a:gd name="T24" fmla="*/ 79 w 82"/>
                <a:gd name="T25" fmla="*/ 0 h 94"/>
                <a:gd name="T26" fmla="*/ 82 w 82"/>
                <a:gd name="T27" fmla="*/ 0 h 94"/>
                <a:gd name="T28" fmla="*/ 80 w 82"/>
                <a:gd name="T29" fmla="*/ 0 h 94"/>
                <a:gd name="T30" fmla="*/ 80 w 82"/>
                <a:gd name="T31" fmla="*/ 0 h 94"/>
                <a:gd name="T32" fmla="*/ 82 w 82"/>
                <a:gd name="T33" fmla="*/ 0 h 94"/>
                <a:gd name="T34" fmla="*/ 82 w 82"/>
                <a:gd name="T3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94">
                  <a:moveTo>
                    <a:pt x="3" y="94"/>
                  </a:moveTo>
                  <a:cubicBezTo>
                    <a:pt x="0" y="94"/>
                    <a:pt x="0" y="94"/>
                    <a:pt x="0" y="94"/>
                  </a:cubicBezTo>
                  <a:cubicBezTo>
                    <a:pt x="0" y="94"/>
                    <a:pt x="0" y="94"/>
                    <a:pt x="0" y="94"/>
                  </a:cubicBezTo>
                  <a:cubicBezTo>
                    <a:pt x="3" y="94"/>
                    <a:pt x="3" y="94"/>
                    <a:pt x="3" y="94"/>
                  </a:cubicBezTo>
                  <a:cubicBezTo>
                    <a:pt x="3" y="94"/>
                    <a:pt x="3" y="94"/>
                    <a:pt x="3" y="94"/>
                  </a:cubicBezTo>
                  <a:moveTo>
                    <a:pt x="62" y="7"/>
                  </a:moveTo>
                  <a:cubicBezTo>
                    <a:pt x="57" y="10"/>
                    <a:pt x="52" y="15"/>
                    <a:pt x="47" y="20"/>
                  </a:cubicBezTo>
                  <a:cubicBezTo>
                    <a:pt x="52" y="15"/>
                    <a:pt x="57" y="10"/>
                    <a:pt x="62" y="7"/>
                  </a:cubicBezTo>
                  <a:moveTo>
                    <a:pt x="79" y="0"/>
                  </a:moveTo>
                  <a:cubicBezTo>
                    <a:pt x="77" y="1"/>
                    <a:pt x="75" y="1"/>
                    <a:pt x="73" y="2"/>
                  </a:cubicBezTo>
                  <a:cubicBezTo>
                    <a:pt x="74" y="1"/>
                    <a:pt x="75" y="1"/>
                    <a:pt x="76" y="1"/>
                  </a:cubicBezTo>
                  <a:cubicBezTo>
                    <a:pt x="76" y="1"/>
                    <a:pt x="76" y="1"/>
                    <a:pt x="76" y="1"/>
                  </a:cubicBezTo>
                  <a:cubicBezTo>
                    <a:pt x="77" y="1"/>
                    <a:pt x="78" y="0"/>
                    <a:pt x="79" y="0"/>
                  </a:cubicBezTo>
                  <a:moveTo>
                    <a:pt x="82" y="0"/>
                  </a:moveTo>
                  <a:cubicBezTo>
                    <a:pt x="82" y="0"/>
                    <a:pt x="81" y="0"/>
                    <a:pt x="80" y="0"/>
                  </a:cubicBezTo>
                  <a:cubicBezTo>
                    <a:pt x="80" y="0"/>
                    <a:pt x="80" y="0"/>
                    <a:pt x="80" y="0"/>
                  </a:cubicBezTo>
                  <a:cubicBezTo>
                    <a:pt x="81" y="0"/>
                    <a:pt x="82" y="0"/>
                    <a:pt x="82" y="0"/>
                  </a:cubicBezTo>
                  <a:cubicBezTo>
                    <a:pt x="82" y="0"/>
                    <a:pt x="82" y="0"/>
                    <a:pt x="82" y="0"/>
                  </a:cubicBezTo>
                </a:path>
              </a:pathLst>
            </a:custGeom>
            <a:solidFill>
              <a:srgbClr val="D1D3D4"/>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35" name="Freeform 34"/>
            <p:cNvSpPr/>
            <p:nvPr/>
          </p:nvSpPr>
          <p:spPr bwMode="auto">
            <a:xfrm>
              <a:off x="3954463" y="3668713"/>
              <a:ext cx="1731963" cy="1982788"/>
            </a:xfrm>
            <a:custGeom>
              <a:avLst/>
              <a:gdLst>
                <a:gd name="T0" fmla="*/ 82 w 82"/>
                <a:gd name="T1" fmla="*/ 0 h 94"/>
                <a:gd name="T2" fmla="*/ 80 w 82"/>
                <a:gd name="T3" fmla="*/ 0 h 94"/>
                <a:gd name="T4" fmla="*/ 80 w 82"/>
                <a:gd name="T5" fmla="*/ 0 h 94"/>
                <a:gd name="T6" fmla="*/ 79 w 82"/>
                <a:gd name="T7" fmla="*/ 0 h 94"/>
                <a:gd name="T8" fmla="*/ 76 w 82"/>
                <a:gd name="T9" fmla="*/ 1 h 94"/>
                <a:gd name="T10" fmla="*/ 76 w 82"/>
                <a:gd name="T11" fmla="*/ 1 h 94"/>
                <a:gd name="T12" fmla="*/ 73 w 82"/>
                <a:gd name="T13" fmla="*/ 2 h 94"/>
                <a:gd name="T14" fmla="*/ 72 w 82"/>
                <a:gd name="T15" fmla="*/ 2 h 94"/>
                <a:gd name="T16" fmla="*/ 62 w 82"/>
                <a:gd name="T17" fmla="*/ 7 h 94"/>
                <a:gd name="T18" fmla="*/ 47 w 82"/>
                <a:gd name="T19" fmla="*/ 20 h 94"/>
                <a:gd name="T20" fmla="*/ 0 w 82"/>
                <a:gd name="T21" fmla="*/ 94 h 94"/>
                <a:gd name="T22" fmla="*/ 3 w 82"/>
                <a:gd name="T23" fmla="*/ 94 h 94"/>
                <a:gd name="T24" fmla="*/ 74 w 82"/>
                <a:gd name="T25" fmla="*/ 2 h 94"/>
                <a:gd name="T26" fmla="*/ 82 w 82"/>
                <a:gd name="T2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94">
                  <a:moveTo>
                    <a:pt x="82" y="0"/>
                  </a:moveTo>
                  <a:cubicBezTo>
                    <a:pt x="82" y="0"/>
                    <a:pt x="81" y="0"/>
                    <a:pt x="80" y="0"/>
                  </a:cubicBezTo>
                  <a:cubicBezTo>
                    <a:pt x="80" y="0"/>
                    <a:pt x="80" y="0"/>
                    <a:pt x="80" y="0"/>
                  </a:cubicBezTo>
                  <a:cubicBezTo>
                    <a:pt x="80" y="0"/>
                    <a:pt x="79" y="0"/>
                    <a:pt x="79" y="0"/>
                  </a:cubicBezTo>
                  <a:cubicBezTo>
                    <a:pt x="78" y="0"/>
                    <a:pt x="77" y="1"/>
                    <a:pt x="76" y="1"/>
                  </a:cubicBezTo>
                  <a:cubicBezTo>
                    <a:pt x="76" y="1"/>
                    <a:pt x="76" y="1"/>
                    <a:pt x="76" y="1"/>
                  </a:cubicBezTo>
                  <a:cubicBezTo>
                    <a:pt x="75" y="1"/>
                    <a:pt x="74" y="1"/>
                    <a:pt x="73" y="2"/>
                  </a:cubicBezTo>
                  <a:cubicBezTo>
                    <a:pt x="72" y="2"/>
                    <a:pt x="72" y="2"/>
                    <a:pt x="72" y="2"/>
                  </a:cubicBezTo>
                  <a:cubicBezTo>
                    <a:pt x="68" y="3"/>
                    <a:pt x="65" y="5"/>
                    <a:pt x="62" y="7"/>
                  </a:cubicBezTo>
                  <a:cubicBezTo>
                    <a:pt x="57" y="10"/>
                    <a:pt x="52" y="15"/>
                    <a:pt x="47" y="20"/>
                  </a:cubicBezTo>
                  <a:cubicBezTo>
                    <a:pt x="31" y="40"/>
                    <a:pt x="18" y="69"/>
                    <a:pt x="0" y="94"/>
                  </a:cubicBezTo>
                  <a:cubicBezTo>
                    <a:pt x="3" y="94"/>
                    <a:pt x="3" y="94"/>
                    <a:pt x="3" y="94"/>
                  </a:cubicBezTo>
                  <a:cubicBezTo>
                    <a:pt x="29" y="57"/>
                    <a:pt x="44" y="12"/>
                    <a:pt x="74" y="2"/>
                  </a:cubicBezTo>
                  <a:cubicBezTo>
                    <a:pt x="77" y="1"/>
                    <a:pt x="80" y="0"/>
                    <a:pt x="82" y="0"/>
                  </a:cubicBezTo>
                </a:path>
              </a:pathLst>
            </a:custGeom>
            <a:solidFill>
              <a:srgbClr val="898C8F"/>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36" name="Freeform 35"/>
            <p:cNvSpPr/>
            <p:nvPr/>
          </p:nvSpPr>
          <p:spPr bwMode="auto">
            <a:xfrm>
              <a:off x="4016375" y="3668713"/>
              <a:ext cx="2198688" cy="1982788"/>
            </a:xfrm>
            <a:custGeom>
              <a:avLst/>
              <a:gdLst>
                <a:gd name="T0" fmla="*/ 80 w 104"/>
                <a:gd name="T1" fmla="*/ 0 h 94"/>
                <a:gd name="T2" fmla="*/ 79 w 104"/>
                <a:gd name="T3" fmla="*/ 0 h 94"/>
                <a:gd name="T4" fmla="*/ 79 w 104"/>
                <a:gd name="T5" fmla="*/ 0 h 94"/>
                <a:gd name="T6" fmla="*/ 71 w 104"/>
                <a:gd name="T7" fmla="*/ 2 h 94"/>
                <a:gd name="T8" fmla="*/ 0 w 104"/>
                <a:gd name="T9" fmla="*/ 94 h 94"/>
                <a:gd name="T10" fmla="*/ 0 w 104"/>
                <a:gd name="T11" fmla="*/ 94 h 94"/>
                <a:gd name="T12" fmla="*/ 13 w 104"/>
                <a:gd name="T13" fmla="*/ 91 h 94"/>
                <a:gd name="T14" fmla="*/ 70 w 104"/>
                <a:gd name="T15" fmla="*/ 47 h 94"/>
                <a:gd name="T16" fmla="*/ 70 w 104"/>
                <a:gd name="T17" fmla="*/ 47 h 94"/>
                <a:gd name="T18" fmla="*/ 72 w 104"/>
                <a:gd name="T19" fmla="*/ 47 h 94"/>
                <a:gd name="T20" fmla="*/ 73 w 104"/>
                <a:gd name="T21" fmla="*/ 47 h 94"/>
                <a:gd name="T22" fmla="*/ 73 w 104"/>
                <a:gd name="T23" fmla="*/ 47 h 94"/>
                <a:gd name="T24" fmla="*/ 72 w 104"/>
                <a:gd name="T25" fmla="*/ 62 h 94"/>
                <a:gd name="T26" fmla="*/ 104 w 104"/>
                <a:gd name="T27" fmla="*/ 24 h 94"/>
                <a:gd name="T28" fmla="*/ 96 w 104"/>
                <a:gd name="T29" fmla="*/ 5 h 94"/>
                <a:gd name="T30" fmla="*/ 96 w 104"/>
                <a:gd name="T31" fmla="*/ 5 h 94"/>
                <a:gd name="T32" fmla="*/ 94 w 104"/>
                <a:gd name="T33" fmla="*/ 3 h 94"/>
                <a:gd name="T34" fmla="*/ 94 w 104"/>
                <a:gd name="T35" fmla="*/ 3 h 94"/>
                <a:gd name="T36" fmla="*/ 94 w 104"/>
                <a:gd name="T37" fmla="*/ 3 h 94"/>
                <a:gd name="T38" fmla="*/ 93 w 104"/>
                <a:gd name="T39" fmla="*/ 5 h 94"/>
                <a:gd name="T40" fmla="*/ 80 w 104"/>
                <a:gd name="T4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4" h="94">
                  <a:moveTo>
                    <a:pt x="80" y="0"/>
                  </a:moveTo>
                  <a:cubicBezTo>
                    <a:pt x="80" y="0"/>
                    <a:pt x="80" y="0"/>
                    <a:pt x="79" y="0"/>
                  </a:cubicBezTo>
                  <a:cubicBezTo>
                    <a:pt x="79" y="0"/>
                    <a:pt x="79" y="0"/>
                    <a:pt x="79" y="0"/>
                  </a:cubicBezTo>
                  <a:cubicBezTo>
                    <a:pt x="77" y="0"/>
                    <a:pt x="74" y="1"/>
                    <a:pt x="71" y="2"/>
                  </a:cubicBezTo>
                  <a:cubicBezTo>
                    <a:pt x="41" y="12"/>
                    <a:pt x="26" y="57"/>
                    <a:pt x="0" y="94"/>
                  </a:cubicBezTo>
                  <a:cubicBezTo>
                    <a:pt x="0" y="94"/>
                    <a:pt x="0" y="94"/>
                    <a:pt x="0" y="94"/>
                  </a:cubicBezTo>
                  <a:cubicBezTo>
                    <a:pt x="13" y="91"/>
                    <a:pt x="13" y="91"/>
                    <a:pt x="13" y="91"/>
                  </a:cubicBezTo>
                  <a:cubicBezTo>
                    <a:pt x="13" y="91"/>
                    <a:pt x="58" y="47"/>
                    <a:pt x="70" y="47"/>
                  </a:cubicBezTo>
                  <a:cubicBezTo>
                    <a:pt x="70" y="47"/>
                    <a:pt x="70" y="47"/>
                    <a:pt x="70" y="47"/>
                  </a:cubicBezTo>
                  <a:cubicBezTo>
                    <a:pt x="71" y="47"/>
                    <a:pt x="72" y="47"/>
                    <a:pt x="72" y="47"/>
                  </a:cubicBezTo>
                  <a:cubicBezTo>
                    <a:pt x="73" y="47"/>
                    <a:pt x="73" y="47"/>
                    <a:pt x="73" y="47"/>
                  </a:cubicBezTo>
                  <a:cubicBezTo>
                    <a:pt x="73" y="47"/>
                    <a:pt x="73" y="47"/>
                    <a:pt x="73" y="47"/>
                  </a:cubicBezTo>
                  <a:cubicBezTo>
                    <a:pt x="76" y="48"/>
                    <a:pt x="76" y="52"/>
                    <a:pt x="72" y="62"/>
                  </a:cubicBezTo>
                  <a:cubicBezTo>
                    <a:pt x="104" y="24"/>
                    <a:pt x="104" y="24"/>
                    <a:pt x="104" y="24"/>
                  </a:cubicBezTo>
                  <a:cubicBezTo>
                    <a:pt x="104" y="24"/>
                    <a:pt x="103" y="12"/>
                    <a:pt x="96" y="5"/>
                  </a:cubicBezTo>
                  <a:cubicBezTo>
                    <a:pt x="96" y="5"/>
                    <a:pt x="96" y="5"/>
                    <a:pt x="96" y="5"/>
                  </a:cubicBezTo>
                  <a:cubicBezTo>
                    <a:pt x="95" y="4"/>
                    <a:pt x="95" y="4"/>
                    <a:pt x="94" y="3"/>
                  </a:cubicBezTo>
                  <a:cubicBezTo>
                    <a:pt x="94" y="3"/>
                    <a:pt x="94" y="3"/>
                    <a:pt x="94" y="3"/>
                  </a:cubicBezTo>
                  <a:cubicBezTo>
                    <a:pt x="94" y="3"/>
                    <a:pt x="94" y="3"/>
                    <a:pt x="94" y="3"/>
                  </a:cubicBezTo>
                  <a:cubicBezTo>
                    <a:pt x="94" y="4"/>
                    <a:pt x="93" y="4"/>
                    <a:pt x="93" y="5"/>
                  </a:cubicBezTo>
                  <a:cubicBezTo>
                    <a:pt x="90" y="2"/>
                    <a:pt x="86" y="0"/>
                    <a:pt x="80" y="0"/>
                  </a:cubicBezTo>
                </a:path>
              </a:pathLst>
            </a:custGeom>
            <a:solidFill>
              <a:srgbClr val="D1D3D4"/>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37" name="Freeform 36"/>
            <p:cNvSpPr/>
            <p:nvPr/>
          </p:nvSpPr>
          <p:spPr bwMode="auto">
            <a:xfrm>
              <a:off x="5370513" y="5610225"/>
              <a:ext cx="84138" cy="84138"/>
            </a:xfrm>
            <a:custGeom>
              <a:avLst/>
              <a:gdLst>
                <a:gd name="T0" fmla="*/ 0 w 4"/>
                <a:gd name="T1" fmla="*/ 0 h 4"/>
                <a:gd name="T2" fmla="*/ 0 w 4"/>
                <a:gd name="T3" fmla="*/ 0 h 4"/>
                <a:gd name="T4" fmla="*/ 2 w 4"/>
                <a:gd name="T5" fmla="*/ 2 h 4"/>
                <a:gd name="T6" fmla="*/ 2 w 4"/>
                <a:gd name="T7" fmla="*/ 2 h 4"/>
                <a:gd name="T8" fmla="*/ 4 w 4"/>
                <a:gd name="T9" fmla="*/ 4 h 4"/>
                <a:gd name="T10" fmla="*/ 4 w 4"/>
                <a:gd name="T11" fmla="*/ 4 h 4"/>
                <a:gd name="T12" fmla="*/ 0 w 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0" y="0"/>
                  </a:moveTo>
                  <a:cubicBezTo>
                    <a:pt x="0" y="0"/>
                    <a:pt x="0" y="0"/>
                    <a:pt x="0" y="0"/>
                  </a:cubicBezTo>
                  <a:cubicBezTo>
                    <a:pt x="2" y="2"/>
                    <a:pt x="2" y="2"/>
                    <a:pt x="2" y="2"/>
                  </a:cubicBezTo>
                  <a:cubicBezTo>
                    <a:pt x="2" y="2"/>
                    <a:pt x="2" y="2"/>
                    <a:pt x="2" y="2"/>
                  </a:cubicBezTo>
                  <a:cubicBezTo>
                    <a:pt x="4" y="4"/>
                    <a:pt x="4" y="4"/>
                    <a:pt x="4" y="4"/>
                  </a:cubicBezTo>
                  <a:cubicBezTo>
                    <a:pt x="4" y="4"/>
                    <a:pt x="4" y="4"/>
                    <a:pt x="4" y="4"/>
                  </a:cubicBezTo>
                  <a:cubicBezTo>
                    <a:pt x="0" y="0"/>
                    <a:pt x="0" y="0"/>
                    <a:pt x="0" y="0"/>
                  </a:cubicBezTo>
                </a:path>
              </a:pathLst>
            </a:custGeom>
            <a:solidFill>
              <a:srgbClr val="D1AF5F"/>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38" name="Freeform 37"/>
            <p:cNvSpPr/>
            <p:nvPr/>
          </p:nvSpPr>
          <p:spPr bwMode="auto">
            <a:xfrm>
              <a:off x="5411788" y="5651500"/>
              <a:ext cx="42863" cy="42863"/>
            </a:xfrm>
            <a:custGeom>
              <a:avLst/>
              <a:gdLst>
                <a:gd name="T0" fmla="*/ 0 w 2"/>
                <a:gd name="T1" fmla="*/ 0 h 2"/>
                <a:gd name="T2" fmla="*/ 0 w 2"/>
                <a:gd name="T3" fmla="*/ 0 h 2"/>
                <a:gd name="T4" fmla="*/ 2 w 2"/>
                <a:gd name="T5" fmla="*/ 2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2" y="2"/>
                    <a:pt x="2" y="2"/>
                    <a:pt x="2" y="2"/>
                  </a:cubicBezTo>
                  <a:cubicBezTo>
                    <a:pt x="2" y="2"/>
                    <a:pt x="2" y="2"/>
                    <a:pt x="2" y="2"/>
                  </a:cubicBezTo>
                  <a:cubicBezTo>
                    <a:pt x="0" y="0"/>
                    <a:pt x="0" y="0"/>
                    <a:pt x="0" y="0"/>
                  </a:cubicBezTo>
                </a:path>
              </a:pathLst>
            </a:custGeom>
            <a:solidFill>
              <a:srgbClr val="D18E11"/>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39" name="Freeform 38"/>
            <p:cNvSpPr/>
            <p:nvPr/>
          </p:nvSpPr>
          <p:spPr bwMode="auto">
            <a:xfrm>
              <a:off x="5454650" y="5694363"/>
              <a:ext cx="127000" cy="106363"/>
            </a:xfrm>
            <a:custGeom>
              <a:avLst/>
              <a:gdLst>
                <a:gd name="T0" fmla="*/ 0 w 6"/>
                <a:gd name="T1" fmla="*/ 0 h 5"/>
                <a:gd name="T2" fmla="*/ 0 w 6"/>
                <a:gd name="T3" fmla="*/ 0 h 5"/>
                <a:gd name="T4" fmla="*/ 0 w 6"/>
                <a:gd name="T5" fmla="*/ 0 h 5"/>
                <a:gd name="T6" fmla="*/ 0 w 6"/>
                <a:gd name="T7" fmla="*/ 0 h 5"/>
                <a:gd name="T8" fmla="*/ 6 w 6"/>
                <a:gd name="T9" fmla="*/ 5 h 5"/>
                <a:gd name="T10" fmla="*/ 6 w 6"/>
                <a:gd name="T11" fmla="*/ 5 h 5"/>
                <a:gd name="T12" fmla="*/ 0 w 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0" y="0"/>
                  </a:moveTo>
                  <a:cubicBezTo>
                    <a:pt x="0" y="0"/>
                    <a:pt x="0" y="0"/>
                    <a:pt x="0" y="0"/>
                  </a:cubicBezTo>
                  <a:cubicBezTo>
                    <a:pt x="0" y="0"/>
                    <a:pt x="0" y="0"/>
                    <a:pt x="0" y="0"/>
                  </a:cubicBezTo>
                  <a:cubicBezTo>
                    <a:pt x="0" y="0"/>
                    <a:pt x="0" y="0"/>
                    <a:pt x="0" y="0"/>
                  </a:cubicBezTo>
                  <a:cubicBezTo>
                    <a:pt x="6" y="5"/>
                    <a:pt x="6" y="5"/>
                    <a:pt x="6" y="5"/>
                  </a:cubicBezTo>
                  <a:cubicBezTo>
                    <a:pt x="6" y="5"/>
                    <a:pt x="6" y="5"/>
                    <a:pt x="6" y="5"/>
                  </a:cubicBezTo>
                  <a:cubicBezTo>
                    <a:pt x="0" y="0"/>
                    <a:pt x="0" y="0"/>
                    <a:pt x="0" y="0"/>
                  </a:cubicBezTo>
                </a:path>
              </a:pathLst>
            </a:custGeom>
            <a:solidFill>
              <a:srgbClr val="B85045"/>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grpSp>
      <p:pic>
        <p:nvPicPr>
          <p:cNvPr id="40" name="图片 39"/>
          <p:cNvPicPr>
            <a:picLocks noChangeAspect="1"/>
          </p:cNvPicPr>
          <p:nvPr/>
        </p:nvPicPr>
        <p:blipFill>
          <a:blip r:embed="rId1"/>
          <a:stretch>
            <a:fillRect/>
          </a:stretch>
        </p:blipFill>
        <p:spPr>
          <a:xfrm>
            <a:off x="1331595" y="2228215"/>
            <a:ext cx="4405630" cy="2121535"/>
          </a:xfrm>
          <a:prstGeom prst="rect">
            <a:avLst/>
          </a:prstGeom>
        </p:spPr>
      </p:pic>
      <p:sp>
        <p:nvSpPr>
          <p:cNvPr id="41" name="文本框 40"/>
          <p:cNvSpPr txBox="1"/>
          <p:nvPr/>
        </p:nvSpPr>
        <p:spPr>
          <a:xfrm>
            <a:off x="234315" y="4732020"/>
            <a:ext cx="3620770" cy="275590"/>
          </a:xfrm>
          <a:prstGeom prst="rect">
            <a:avLst/>
          </a:prstGeom>
          <a:noFill/>
        </p:spPr>
        <p:txBody>
          <a:bodyPr wrap="none" rtlCol="0">
            <a:spAutoFit/>
          </a:bodyPr>
          <a:p>
            <a:r>
              <a:rPr lang="zh-CN" altLang="en-US" sz="1200" dirty="0">
                <a:solidFill>
                  <a:schemeClr val="accent1"/>
                </a:solidFill>
                <a:cs typeface="+mn-ea"/>
              </a:rPr>
              <a:t>论文地址：</a:t>
            </a:r>
            <a:r>
              <a:rPr lang="zh-CN" altLang="en-US" sz="1200">
                <a:hlinkClick r:id="rId2" tooltip="" action="ppaction://hlinkfile"/>
              </a:rPr>
              <a:t>https://arxiv.org/pdf/2209.14958.pdf</a:t>
            </a:r>
            <a:endParaRPr lang="zh-CN" altLang="en-US" sz="1200"/>
          </a:p>
        </p:txBody>
      </p:sp>
    </p:spTree>
  </p:cSld>
  <p:clrMapOvr>
    <a:masterClrMapping/>
  </p:clrMapOvr>
  <p:transition spd="med">
    <p:rand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491490" y="411480"/>
            <a:ext cx="7918450" cy="521970"/>
          </a:xfrm>
          <a:prstGeom prst="rect">
            <a:avLst/>
          </a:prstGeom>
          <a:noFill/>
        </p:spPr>
        <p:txBody>
          <a:bodyPr wrap="square" rtlCol="0" anchor="t">
            <a:spAutoFit/>
          </a:bodyPr>
          <a:p>
            <a:pPr algn="l">
              <a:buClrTx/>
              <a:buSzTx/>
              <a:buFontTx/>
            </a:pPr>
            <a:r>
              <a:rPr lang="zh-CN" altLang="en-US" sz="2800" b="1" dirty="0">
                <a:solidFill>
                  <a:schemeClr val="accent1"/>
                </a:solidFill>
                <a:cs typeface="+mn-ea"/>
              </a:rPr>
              <a:t>Dramatron</a:t>
            </a:r>
            <a:endParaRPr lang="zh-CN" altLang="en-US" sz="2800" b="1" dirty="0">
              <a:solidFill>
                <a:schemeClr val="accent1"/>
              </a:solidFill>
              <a:cs typeface="+mn-ea"/>
            </a:endParaRPr>
          </a:p>
        </p:txBody>
      </p:sp>
      <p:pic>
        <p:nvPicPr>
          <p:cNvPr id="5" name="图片 4"/>
          <p:cNvPicPr>
            <a:picLocks noChangeAspect="1"/>
          </p:cNvPicPr>
          <p:nvPr/>
        </p:nvPicPr>
        <p:blipFill>
          <a:blip r:embed="rId1"/>
          <a:stretch>
            <a:fillRect/>
          </a:stretch>
        </p:blipFill>
        <p:spPr>
          <a:xfrm>
            <a:off x="251460" y="915670"/>
            <a:ext cx="3451225" cy="1608455"/>
          </a:xfrm>
          <a:prstGeom prst="rect">
            <a:avLst/>
          </a:prstGeom>
        </p:spPr>
      </p:pic>
      <p:pic>
        <p:nvPicPr>
          <p:cNvPr id="11" name="图片 10"/>
          <p:cNvPicPr>
            <a:picLocks noChangeAspect="1"/>
          </p:cNvPicPr>
          <p:nvPr/>
        </p:nvPicPr>
        <p:blipFill>
          <a:blip r:embed="rId2"/>
          <a:stretch>
            <a:fillRect/>
          </a:stretch>
        </p:blipFill>
        <p:spPr>
          <a:xfrm>
            <a:off x="251460" y="2520315"/>
            <a:ext cx="4241165" cy="1078865"/>
          </a:xfrm>
          <a:prstGeom prst="rect">
            <a:avLst/>
          </a:prstGeom>
        </p:spPr>
      </p:pic>
      <p:pic>
        <p:nvPicPr>
          <p:cNvPr id="42" name="图片 41"/>
          <p:cNvPicPr>
            <a:picLocks noChangeAspect="1"/>
          </p:cNvPicPr>
          <p:nvPr/>
        </p:nvPicPr>
        <p:blipFill>
          <a:blip r:embed="rId3"/>
          <a:stretch>
            <a:fillRect/>
          </a:stretch>
        </p:blipFill>
        <p:spPr>
          <a:xfrm>
            <a:off x="251460" y="3602355"/>
            <a:ext cx="4241165" cy="509270"/>
          </a:xfrm>
          <a:prstGeom prst="rect">
            <a:avLst/>
          </a:prstGeom>
        </p:spPr>
      </p:pic>
      <p:pic>
        <p:nvPicPr>
          <p:cNvPr id="43" name="图片 42"/>
          <p:cNvPicPr>
            <a:picLocks noChangeAspect="1"/>
          </p:cNvPicPr>
          <p:nvPr/>
        </p:nvPicPr>
        <p:blipFill>
          <a:blip r:embed="rId4"/>
          <a:stretch>
            <a:fillRect/>
          </a:stretch>
        </p:blipFill>
        <p:spPr>
          <a:xfrm>
            <a:off x="4572000" y="172085"/>
            <a:ext cx="3823970" cy="2639060"/>
          </a:xfrm>
          <a:prstGeom prst="rect">
            <a:avLst/>
          </a:prstGeom>
        </p:spPr>
      </p:pic>
      <p:grpSp>
        <p:nvGrpSpPr>
          <p:cNvPr id="2" name="Group 39"/>
          <p:cNvGrpSpPr/>
          <p:nvPr/>
        </p:nvGrpSpPr>
        <p:grpSpPr>
          <a:xfrm>
            <a:off x="3679190" y="3856990"/>
            <a:ext cx="803910" cy="1224915"/>
            <a:chOff x="1079500" y="969962"/>
            <a:chExt cx="8877301" cy="12233276"/>
          </a:xfrm>
        </p:grpSpPr>
        <p:sp>
          <p:nvSpPr>
            <p:cNvPr id="6" name="Freeform 5"/>
            <p:cNvSpPr/>
            <p:nvPr/>
          </p:nvSpPr>
          <p:spPr bwMode="auto">
            <a:xfrm>
              <a:off x="1079500" y="4344988"/>
              <a:ext cx="5178425" cy="7847013"/>
            </a:xfrm>
            <a:custGeom>
              <a:avLst/>
              <a:gdLst>
                <a:gd name="T0" fmla="*/ 245 w 245"/>
                <a:gd name="T1" fmla="*/ 0 h 372"/>
                <a:gd name="T2" fmla="*/ 5 w 245"/>
                <a:gd name="T3" fmla="*/ 353 h 372"/>
                <a:gd name="T4" fmla="*/ 14 w 245"/>
                <a:gd name="T5" fmla="*/ 371 h 372"/>
                <a:gd name="T6" fmla="*/ 15 w 245"/>
                <a:gd name="T7" fmla="*/ 372 h 372"/>
                <a:gd name="T8" fmla="*/ 245 w 245"/>
                <a:gd name="T9" fmla="*/ 0 h 372"/>
              </a:gdLst>
              <a:ahLst/>
              <a:cxnLst>
                <a:cxn ang="0">
                  <a:pos x="T0" y="T1"/>
                </a:cxn>
                <a:cxn ang="0">
                  <a:pos x="T2" y="T3"/>
                </a:cxn>
                <a:cxn ang="0">
                  <a:pos x="T4" y="T5"/>
                </a:cxn>
                <a:cxn ang="0">
                  <a:pos x="T6" y="T7"/>
                </a:cxn>
                <a:cxn ang="0">
                  <a:pos x="T8" y="T9"/>
                </a:cxn>
              </a:cxnLst>
              <a:rect l="0" t="0" r="r" b="b"/>
              <a:pathLst>
                <a:path w="245" h="372">
                  <a:moveTo>
                    <a:pt x="245" y="0"/>
                  </a:moveTo>
                  <a:cubicBezTo>
                    <a:pt x="97" y="179"/>
                    <a:pt x="1" y="321"/>
                    <a:pt x="5" y="353"/>
                  </a:cubicBezTo>
                  <a:cubicBezTo>
                    <a:pt x="7" y="358"/>
                    <a:pt x="11" y="366"/>
                    <a:pt x="14" y="371"/>
                  </a:cubicBezTo>
                  <a:cubicBezTo>
                    <a:pt x="15" y="372"/>
                    <a:pt x="15" y="372"/>
                    <a:pt x="15" y="372"/>
                  </a:cubicBezTo>
                  <a:cubicBezTo>
                    <a:pt x="0" y="335"/>
                    <a:pt x="129" y="148"/>
                    <a:pt x="245" y="0"/>
                  </a:cubicBezTo>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7" name="Freeform 6"/>
            <p:cNvSpPr/>
            <p:nvPr/>
          </p:nvSpPr>
          <p:spPr bwMode="auto">
            <a:xfrm>
              <a:off x="1565275" y="5335588"/>
              <a:ext cx="5178425" cy="7867650"/>
            </a:xfrm>
            <a:custGeom>
              <a:avLst/>
              <a:gdLst>
                <a:gd name="T0" fmla="*/ 245 w 245"/>
                <a:gd name="T1" fmla="*/ 0 h 373"/>
                <a:gd name="T2" fmla="*/ 5 w 245"/>
                <a:gd name="T3" fmla="*/ 353 h 373"/>
                <a:gd name="T4" fmla="*/ 14 w 245"/>
                <a:gd name="T5" fmla="*/ 372 h 373"/>
                <a:gd name="T6" fmla="*/ 15 w 245"/>
                <a:gd name="T7" fmla="*/ 373 h 373"/>
                <a:gd name="T8" fmla="*/ 245 w 245"/>
                <a:gd name="T9" fmla="*/ 0 h 373"/>
              </a:gdLst>
              <a:ahLst/>
              <a:cxnLst>
                <a:cxn ang="0">
                  <a:pos x="T0" y="T1"/>
                </a:cxn>
                <a:cxn ang="0">
                  <a:pos x="T2" y="T3"/>
                </a:cxn>
                <a:cxn ang="0">
                  <a:pos x="T4" y="T5"/>
                </a:cxn>
                <a:cxn ang="0">
                  <a:pos x="T6" y="T7"/>
                </a:cxn>
                <a:cxn ang="0">
                  <a:pos x="T8" y="T9"/>
                </a:cxn>
              </a:cxnLst>
              <a:rect l="0" t="0" r="r" b="b"/>
              <a:pathLst>
                <a:path w="245" h="373">
                  <a:moveTo>
                    <a:pt x="245" y="0"/>
                  </a:moveTo>
                  <a:cubicBezTo>
                    <a:pt x="97" y="180"/>
                    <a:pt x="1" y="322"/>
                    <a:pt x="5" y="353"/>
                  </a:cubicBezTo>
                  <a:cubicBezTo>
                    <a:pt x="7" y="359"/>
                    <a:pt x="11" y="367"/>
                    <a:pt x="14" y="372"/>
                  </a:cubicBezTo>
                  <a:cubicBezTo>
                    <a:pt x="15" y="373"/>
                    <a:pt x="15" y="373"/>
                    <a:pt x="15" y="373"/>
                  </a:cubicBezTo>
                  <a:cubicBezTo>
                    <a:pt x="0" y="335"/>
                    <a:pt x="130" y="149"/>
                    <a:pt x="245" y="0"/>
                  </a:cubicBezTo>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8" name="Freeform 7"/>
            <p:cNvSpPr>
              <a:spLocks noEditPoints="1"/>
            </p:cNvSpPr>
            <p:nvPr/>
          </p:nvSpPr>
          <p:spPr bwMode="auto">
            <a:xfrm>
              <a:off x="3954463" y="1011237"/>
              <a:ext cx="5283199" cy="6391276"/>
            </a:xfrm>
            <a:custGeom>
              <a:avLst/>
              <a:gdLst>
                <a:gd name="T0" fmla="*/ 84 w 250"/>
                <a:gd name="T1" fmla="*/ 232 h 303"/>
                <a:gd name="T2" fmla="*/ 79 w 250"/>
                <a:gd name="T3" fmla="*/ 226 h 303"/>
                <a:gd name="T4" fmla="*/ 66 w 250"/>
                <a:gd name="T5" fmla="*/ 218 h 303"/>
                <a:gd name="T6" fmla="*/ 66 w 250"/>
                <a:gd name="T7" fmla="*/ 218 h 303"/>
                <a:gd name="T8" fmla="*/ 132 w 250"/>
                <a:gd name="T9" fmla="*/ 225 h 303"/>
                <a:gd name="T10" fmla="*/ 177 w 250"/>
                <a:gd name="T11" fmla="*/ 217 h 303"/>
                <a:gd name="T12" fmla="*/ 65 w 250"/>
                <a:gd name="T13" fmla="*/ 192 h 303"/>
                <a:gd name="T14" fmla="*/ 65 w 250"/>
                <a:gd name="T15" fmla="*/ 192 h 303"/>
                <a:gd name="T16" fmla="*/ 65 w 250"/>
                <a:gd name="T17" fmla="*/ 190 h 303"/>
                <a:gd name="T18" fmla="*/ 65 w 250"/>
                <a:gd name="T19" fmla="*/ 191 h 303"/>
                <a:gd name="T20" fmla="*/ 67 w 250"/>
                <a:gd name="T21" fmla="*/ 186 h 303"/>
                <a:gd name="T22" fmla="*/ 66 w 250"/>
                <a:gd name="T23" fmla="*/ 187 h 303"/>
                <a:gd name="T24" fmla="*/ 68 w 250"/>
                <a:gd name="T25" fmla="*/ 185 h 303"/>
                <a:gd name="T26" fmla="*/ 68 w 250"/>
                <a:gd name="T27" fmla="*/ 185 h 303"/>
                <a:gd name="T28" fmla="*/ 68 w 250"/>
                <a:gd name="T29" fmla="*/ 184 h 303"/>
                <a:gd name="T30" fmla="*/ 68 w 250"/>
                <a:gd name="T31" fmla="*/ 184 h 303"/>
                <a:gd name="T32" fmla="*/ 69 w 250"/>
                <a:gd name="T33" fmla="*/ 182 h 303"/>
                <a:gd name="T34" fmla="*/ 70 w 250"/>
                <a:gd name="T35" fmla="*/ 180 h 303"/>
                <a:gd name="T36" fmla="*/ 69 w 250"/>
                <a:gd name="T37" fmla="*/ 182 h 303"/>
                <a:gd name="T38" fmla="*/ 70 w 250"/>
                <a:gd name="T39" fmla="*/ 179 h 303"/>
                <a:gd name="T40" fmla="*/ 72 w 250"/>
                <a:gd name="T41" fmla="*/ 177 h 303"/>
                <a:gd name="T42" fmla="*/ 73 w 250"/>
                <a:gd name="T43" fmla="*/ 174 h 303"/>
                <a:gd name="T44" fmla="*/ 73 w 250"/>
                <a:gd name="T45" fmla="*/ 173 h 303"/>
                <a:gd name="T46" fmla="*/ 73 w 250"/>
                <a:gd name="T47" fmla="*/ 173 h 303"/>
                <a:gd name="T48" fmla="*/ 47 w 250"/>
                <a:gd name="T49" fmla="*/ 146 h 303"/>
                <a:gd name="T50" fmla="*/ 47 w 250"/>
                <a:gd name="T51" fmla="*/ 146 h 303"/>
                <a:gd name="T52" fmla="*/ 62 w 250"/>
                <a:gd name="T53" fmla="*/ 133 h 303"/>
                <a:gd name="T54" fmla="*/ 80 w 250"/>
                <a:gd name="T55" fmla="*/ 126 h 303"/>
                <a:gd name="T56" fmla="*/ 80 w 250"/>
                <a:gd name="T57" fmla="*/ 126 h 303"/>
                <a:gd name="T58" fmla="*/ 97 w 250"/>
                <a:gd name="T59" fmla="*/ 128 h 303"/>
                <a:gd name="T60" fmla="*/ 103 w 250"/>
                <a:gd name="T61" fmla="*/ 119 h 303"/>
                <a:gd name="T62" fmla="*/ 103 w 250"/>
                <a:gd name="T63" fmla="*/ 119 h 303"/>
                <a:gd name="T64" fmla="*/ 108 w 250"/>
                <a:gd name="T65" fmla="*/ 110 h 303"/>
                <a:gd name="T66" fmla="*/ 103 w 250"/>
                <a:gd name="T67" fmla="*/ 118 h 303"/>
                <a:gd name="T68" fmla="*/ 128 w 250"/>
                <a:gd name="T69" fmla="*/ 79 h 303"/>
                <a:gd name="T70" fmla="*/ 123 w 250"/>
                <a:gd name="T71" fmla="*/ 87 h 303"/>
                <a:gd name="T72" fmla="*/ 113 w 250"/>
                <a:gd name="T73" fmla="*/ 102 h 303"/>
                <a:gd name="T74" fmla="*/ 133 w 250"/>
                <a:gd name="T75" fmla="*/ 72 h 303"/>
                <a:gd name="T76" fmla="*/ 140 w 250"/>
                <a:gd name="T77" fmla="*/ 62 h 303"/>
                <a:gd name="T78" fmla="*/ 140 w 250"/>
                <a:gd name="T79" fmla="*/ 62 h 303"/>
                <a:gd name="T80" fmla="*/ 161 w 250"/>
                <a:gd name="T81" fmla="*/ 37 h 303"/>
                <a:gd name="T82" fmla="*/ 178 w 250"/>
                <a:gd name="T83" fmla="*/ 22 h 303"/>
                <a:gd name="T84" fmla="*/ 178 w 250"/>
                <a:gd name="T85" fmla="*/ 22 h 303"/>
                <a:gd name="T86" fmla="*/ 181 w 250"/>
                <a:gd name="T87" fmla="*/ 19 h 303"/>
                <a:gd name="T88" fmla="*/ 183 w 250"/>
                <a:gd name="T89" fmla="*/ 18 h 303"/>
                <a:gd name="T90" fmla="*/ 189 w 250"/>
                <a:gd name="T91" fmla="*/ 15 h 303"/>
                <a:gd name="T92" fmla="*/ 207 w 250"/>
                <a:gd name="T93" fmla="*/ 8 h 303"/>
                <a:gd name="T94" fmla="*/ 229 w 250"/>
                <a:gd name="T95" fmla="*/ 3 h 303"/>
                <a:gd name="T96" fmla="*/ 219 w 250"/>
                <a:gd name="T97" fmla="*/ 5 h 303"/>
                <a:gd name="T98" fmla="*/ 228 w 250"/>
                <a:gd name="T99" fmla="*/ 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0" h="303">
                  <a:moveTo>
                    <a:pt x="79" y="226"/>
                  </a:moveTo>
                  <a:cubicBezTo>
                    <a:pt x="77" y="227"/>
                    <a:pt x="77" y="227"/>
                    <a:pt x="77" y="227"/>
                  </a:cubicBezTo>
                  <a:cubicBezTo>
                    <a:pt x="84" y="232"/>
                    <a:pt x="84" y="232"/>
                    <a:pt x="84" y="232"/>
                  </a:cubicBezTo>
                  <a:cubicBezTo>
                    <a:pt x="92" y="239"/>
                    <a:pt x="92" y="239"/>
                    <a:pt x="92" y="239"/>
                  </a:cubicBezTo>
                  <a:cubicBezTo>
                    <a:pt x="94" y="239"/>
                    <a:pt x="94" y="239"/>
                    <a:pt x="94" y="239"/>
                  </a:cubicBezTo>
                  <a:cubicBezTo>
                    <a:pt x="79" y="226"/>
                    <a:pt x="79" y="226"/>
                    <a:pt x="79" y="226"/>
                  </a:cubicBezTo>
                  <a:moveTo>
                    <a:pt x="66" y="214"/>
                  </a:moveTo>
                  <a:cubicBezTo>
                    <a:pt x="66" y="214"/>
                    <a:pt x="66" y="214"/>
                    <a:pt x="66" y="214"/>
                  </a:cubicBezTo>
                  <a:cubicBezTo>
                    <a:pt x="66" y="218"/>
                    <a:pt x="66" y="218"/>
                    <a:pt x="66" y="218"/>
                  </a:cubicBezTo>
                  <a:cubicBezTo>
                    <a:pt x="67" y="218"/>
                    <a:pt x="67" y="218"/>
                    <a:pt x="67" y="218"/>
                  </a:cubicBezTo>
                  <a:cubicBezTo>
                    <a:pt x="67" y="218"/>
                    <a:pt x="67" y="218"/>
                    <a:pt x="67" y="218"/>
                  </a:cubicBezTo>
                  <a:cubicBezTo>
                    <a:pt x="66" y="218"/>
                    <a:pt x="66" y="218"/>
                    <a:pt x="66" y="218"/>
                  </a:cubicBezTo>
                  <a:cubicBezTo>
                    <a:pt x="66" y="214"/>
                    <a:pt x="66" y="214"/>
                    <a:pt x="66" y="214"/>
                  </a:cubicBezTo>
                  <a:moveTo>
                    <a:pt x="171" y="194"/>
                  </a:moveTo>
                  <a:cubicBezTo>
                    <a:pt x="156" y="207"/>
                    <a:pt x="142" y="217"/>
                    <a:pt x="132" y="225"/>
                  </a:cubicBezTo>
                  <a:cubicBezTo>
                    <a:pt x="133" y="238"/>
                    <a:pt x="98" y="287"/>
                    <a:pt x="98" y="287"/>
                  </a:cubicBezTo>
                  <a:cubicBezTo>
                    <a:pt x="98" y="303"/>
                    <a:pt x="98" y="303"/>
                    <a:pt x="98" y="303"/>
                  </a:cubicBezTo>
                  <a:cubicBezTo>
                    <a:pt x="129" y="271"/>
                    <a:pt x="171" y="249"/>
                    <a:pt x="177" y="217"/>
                  </a:cubicBezTo>
                  <a:cubicBezTo>
                    <a:pt x="179" y="205"/>
                    <a:pt x="176" y="198"/>
                    <a:pt x="171" y="194"/>
                  </a:cubicBezTo>
                  <a:moveTo>
                    <a:pt x="65" y="192"/>
                  </a:moveTo>
                  <a:cubicBezTo>
                    <a:pt x="65" y="192"/>
                    <a:pt x="65" y="192"/>
                    <a:pt x="65" y="192"/>
                  </a:cubicBezTo>
                  <a:cubicBezTo>
                    <a:pt x="66" y="211"/>
                    <a:pt x="66" y="211"/>
                    <a:pt x="66" y="211"/>
                  </a:cubicBezTo>
                  <a:cubicBezTo>
                    <a:pt x="66" y="211"/>
                    <a:pt x="66" y="211"/>
                    <a:pt x="66" y="211"/>
                  </a:cubicBezTo>
                  <a:cubicBezTo>
                    <a:pt x="65" y="192"/>
                    <a:pt x="65" y="192"/>
                    <a:pt x="65" y="192"/>
                  </a:cubicBezTo>
                  <a:moveTo>
                    <a:pt x="66" y="188"/>
                  </a:moveTo>
                  <a:cubicBezTo>
                    <a:pt x="66" y="188"/>
                    <a:pt x="66" y="188"/>
                    <a:pt x="66" y="188"/>
                  </a:cubicBezTo>
                  <a:cubicBezTo>
                    <a:pt x="66" y="189"/>
                    <a:pt x="65" y="190"/>
                    <a:pt x="65" y="190"/>
                  </a:cubicBezTo>
                  <a:cubicBezTo>
                    <a:pt x="65" y="190"/>
                    <a:pt x="65" y="190"/>
                    <a:pt x="65" y="190"/>
                  </a:cubicBezTo>
                  <a:cubicBezTo>
                    <a:pt x="65" y="191"/>
                    <a:pt x="65" y="191"/>
                    <a:pt x="65" y="191"/>
                  </a:cubicBezTo>
                  <a:cubicBezTo>
                    <a:pt x="65" y="191"/>
                    <a:pt x="65" y="191"/>
                    <a:pt x="65" y="191"/>
                  </a:cubicBezTo>
                  <a:cubicBezTo>
                    <a:pt x="65" y="191"/>
                    <a:pt x="65" y="191"/>
                    <a:pt x="65" y="191"/>
                  </a:cubicBezTo>
                  <a:cubicBezTo>
                    <a:pt x="65" y="190"/>
                    <a:pt x="65" y="189"/>
                    <a:pt x="66" y="188"/>
                  </a:cubicBezTo>
                  <a:moveTo>
                    <a:pt x="67" y="186"/>
                  </a:moveTo>
                  <a:cubicBezTo>
                    <a:pt x="67" y="186"/>
                    <a:pt x="67" y="186"/>
                    <a:pt x="67" y="186"/>
                  </a:cubicBezTo>
                  <a:cubicBezTo>
                    <a:pt x="67" y="187"/>
                    <a:pt x="67" y="187"/>
                    <a:pt x="67" y="187"/>
                  </a:cubicBezTo>
                  <a:cubicBezTo>
                    <a:pt x="67" y="187"/>
                    <a:pt x="66" y="187"/>
                    <a:pt x="66" y="187"/>
                  </a:cubicBezTo>
                  <a:cubicBezTo>
                    <a:pt x="67" y="187"/>
                    <a:pt x="67" y="186"/>
                    <a:pt x="67" y="186"/>
                  </a:cubicBezTo>
                  <a:moveTo>
                    <a:pt x="68" y="185"/>
                  </a:moveTo>
                  <a:cubicBezTo>
                    <a:pt x="68" y="185"/>
                    <a:pt x="68" y="185"/>
                    <a:pt x="68" y="185"/>
                  </a:cubicBezTo>
                  <a:cubicBezTo>
                    <a:pt x="68" y="185"/>
                    <a:pt x="68" y="185"/>
                    <a:pt x="68" y="185"/>
                  </a:cubicBezTo>
                  <a:cubicBezTo>
                    <a:pt x="67" y="185"/>
                    <a:pt x="67" y="185"/>
                    <a:pt x="67" y="185"/>
                  </a:cubicBezTo>
                  <a:cubicBezTo>
                    <a:pt x="67" y="185"/>
                    <a:pt x="67" y="185"/>
                    <a:pt x="68" y="185"/>
                  </a:cubicBezTo>
                  <a:cubicBezTo>
                    <a:pt x="68" y="185"/>
                    <a:pt x="68" y="185"/>
                    <a:pt x="68" y="185"/>
                  </a:cubicBezTo>
                  <a:moveTo>
                    <a:pt x="68" y="184"/>
                  </a:moveTo>
                  <a:cubicBezTo>
                    <a:pt x="68" y="184"/>
                    <a:pt x="68" y="184"/>
                    <a:pt x="68" y="184"/>
                  </a:cubicBezTo>
                  <a:cubicBezTo>
                    <a:pt x="68" y="184"/>
                    <a:pt x="68" y="184"/>
                    <a:pt x="68" y="184"/>
                  </a:cubicBezTo>
                  <a:cubicBezTo>
                    <a:pt x="68" y="185"/>
                    <a:pt x="68" y="185"/>
                    <a:pt x="68" y="185"/>
                  </a:cubicBezTo>
                  <a:cubicBezTo>
                    <a:pt x="68" y="184"/>
                    <a:pt x="68" y="184"/>
                    <a:pt x="68" y="184"/>
                  </a:cubicBezTo>
                  <a:cubicBezTo>
                    <a:pt x="68" y="184"/>
                    <a:pt x="68" y="184"/>
                    <a:pt x="68" y="184"/>
                  </a:cubicBezTo>
                  <a:moveTo>
                    <a:pt x="69" y="182"/>
                  </a:moveTo>
                  <a:cubicBezTo>
                    <a:pt x="69" y="182"/>
                    <a:pt x="69" y="182"/>
                    <a:pt x="69" y="182"/>
                  </a:cubicBezTo>
                  <a:cubicBezTo>
                    <a:pt x="69" y="182"/>
                    <a:pt x="69" y="182"/>
                    <a:pt x="69" y="182"/>
                  </a:cubicBezTo>
                  <a:cubicBezTo>
                    <a:pt x="69" y="182"/>
                    <a:pt x="69" y="182"/>
                    <a:pt x="69" y="182"/>
                  </a:cubicBezTo>
                  <a:moveTo>
                    <a:pt x="70" y="180"/>
                  </a:moveTo>
                  <a:cubicBezTo>
                    <a:pt x="70" y="180"/>
                    <a:pt x="70" y="180"/>
                    <a:pt x="70" y="180"/>
                  </a:cubicBezTo>
                  <a:cubicBezTo>
                    <a:pt x="70" y="180"/>
                    <a:pt x="70" y="181"/>
                    <a:pt x="69" y="181"/>
                  </a:cubicBezTo>
                  <a:cubicBezTo>
                    <a:pt x="69" y="182"/>
                    <a:pt x="69" y="182"/>
                    <a:pt x="69" y="182"/>
                  </a:cubicBezTo>
                  <a:cubicBezTo>
                    <a:pt x="70" y="181"/>
                    <a:pt x="70" y="180"/>
                    <a:pt x="70" y="180"/>
                  </a:cubicBezTo>
                  <a:moveTo>
                    <a:pt x="71" y="179"/>
                  </a:moveTo>
                  <a:cubicBezTo>
                    <a:pt x="70" y="179"/>
                    <a:pt x="70" y="179"/>
                    <a:pt x="70" y="179"/>
                  </a:cubicBezTo>
                  <a:cubicBezTo>
                    <a:pt x="70" y="180"/>
                    <a:pt x="70" y="180"/>
                    <a:pt x="70" y="180"/>
                  </a:cubicBezTo>
                  <a:cubicBezTo>
                    <a:pt x="71" y="179"/>
                    <a:pt x="71" y="179"/>
                    <a:pt x="71" y="179"/>
                  </a:cubicBezTo>
                  <a:moveTo>
                    <a:pt x="72" y="177"/>
                  </a:moveTo>
                  <a:cubicBezTo>
                    <a:pt x="71" y="177"/>
                    <a:pt x="71" y="178"/>
                    <a:pt x="71" y="178"/>
                  </a:cubicBezTo>
                  <a:cubicBezTo>
                    <a:pt x="71" y="178"/>
                    <a:pt x="71" y="177"/>
                    <a:pt x="72" y="177"/>
                  </a:cubicBezTo>
                  <a:moveTo>
                    <a:pt x="73" y="174"/>
                  </a:moveTo>
                  <a:cubicBezTo>
                    <a:pt x="73" y="174"/>
                    <a:pt x="73" y="175"/>
                    <a:pt x="72" y="175"/>
                  </a:cubicBezTo>
                  <a:cubicBezTo>
                    <a:pt x="73" y="175"/>
                    <a:pt x="73" y="174"/>
                    <a:pt x="73" y="174"/>
                  </a:cubicBezTo>
                  <a:moveTo>
                    <a:pt x="73" y="173"/>
                  </a:moveTo>
                  <a:cubicBezTo>
                    <a:pt x="73" y="173"/>
                    <a:pt x="73" y="173"/>
                    <a:pt x="73" y="173"/>
                  </a:cubicBezTo>
                  <a:cubicBezTo>
                    <a:pt x="73" y="173"/>
                    <a:pt x="73" y="173"/>
                    <a:pt x="73" y="173"/>
                  </a:cubicBezTo>
                  <a:cubicBezTo>
                    <a:pt x="73" y="173"/>
                    <a:pt x="73" y="173"/>
                    <a:pt x="73" y="173"/>
                  </a:cubicBezTo>
                  <a:cubicBezTo>
                    <a:pt x="73" y="173"/>
                    <a:pt x="73" y="173"/>
                    <a:pt x="73" y="173"/>
                  </a:cubicBezTo>
                  <a:cubicBezTo>
                    <a:pt x="73" y="173"/>
                    <a:pt x="73" y="173"/>
                    <a:pt x="73" y="173"/>
                  </a:cubicBezTo>
                  <a:moveTo>
                    <a:pt x="47" y="146"/>
                  </a:moveTo>
                  <a:cubicBezTo>
                    <a:pt x="31" y="166"/>
                    <a:pt x="18" y="195"/>
                    <a:pt x="0" y="220"/>
                  </a:cubicBezTo>
                  <a:cubicBezTo>
                    <a:pt x="0" y="220"/>
                    <a:pt x="0" y="220"/>
                    <a:pt x="0" y="220"/>
                  </a:cubicBezTo>
                  <a:cubicBezTo>
                    <a:pt x="18" y="195"/>
                    <a:pt x="31" y="166"/>
                    <a:pt x="47" y="146"/>
                  </a:cubicBezTo>
                  <a:moveTo>
                    <a:pt x="73" y="128"/>
                  </a:moveTo>
                  <a:cubicBezTo>
                    <a:pt x="72" y="128"/>
                    <a:pt x="72" y="128"/>
                    <a:pt x="72" y="128"/>
                  </a:cubicBezTo>
                  <a:cubicBezTo>
                    <a:pt x="68" y="129"/>
                    <a:pt x="65" y="131"/>
                    <a:pt x="62" y="133"/>
                  </a:cubicBezTo>
                  <a:cubicBezTo>
                    <a:pt x="65" y="131"/>
                    <a:pt x="68" y="129"/>
                    <a:pt x="72" y="128"/>
                  </a:cubicBezTo>
                  <a:cubicBezTo>
                    <a:pt x="72" y="128"/>
                    <a:pt x="72" y="128"/>
                    <a:pt x="73" y="128"/>
                  </a:cubicBezTo>
                  <a:moveTo>
                    <a:pt x="80" y="126"/>
                  </a:moveTo>
                  <a:cubicBezTo>
                    <a:pt x="80" y="126"/>
                    <a:pt x="80" y="126"/>
                    <a:pt x="80" y="126"/>
                  </a:cubicBezTo>
                  <a:cubicBezTo>
                    <a:pt x="80" y="126"/>
                    <a:pt x="79" y="126"/>
                    <a:pt x="79" y="126"/>
                  </a:cubicBezTo>
                  <a:cubicBezTo>
                    <a:pt x="79" y="126"/>
                    <a:pt x="80" y="126"/>
                    <a:pt x="80" y="126"/>
                  </a:cubicBezTo>
                  <a:moveTo>
                    <a:pt x="100" y="123"/>
                  </a:moveTo>
                  <a:cubicBezTo>
                    <a:pt x="100" y="124"/>
                    <a:pt x="100" y="124"/>
                    <a:pt x="100" y="124"/>
                  </a:cubicBezTo>
                  <a:cubicBezTo>
                    <a:pt x="99" y="126"/>
                    <a:pt x="98" y="127"/>
                    <a:pt x="97" y="128"/>
                  </a:cubicBezTo>
                  <a:cubicBezTo>
                    <a:pt x="98" y="127"/>
                    <a:pt x="99" y="126"/>
                    <a:pt x="100" y="124"/>
                  </a:cubicBezTo>
                  <a:cubicBezTo>
                    <a:pt x="100" y="124"/>
                    <a:pt x="100" y="124"/>
                    <a:pt x="100" y="123"/>
                  </a:cubicBezTo>
                  <a:moveTo>
                    <a:pt x="103" y="119"/>
                  </a:moveTo>
                  <a:cubicBezTo>
                    <a:pt x="102" y="120"/>
                    <a:pt x="101" y="122"/>
                    <a:pt x="101" y="123"/>
                  </a:cubicBezTo>
                  <a:cubicBezTo>
                    <a:pt x="101" y="123"/>
                    <a:pt x="101" y="123"/>
                    <a:pt x="101" y="123"/>
                  </a:cubicBezTo>
                  <a:cubicBezTo>
                    <a:pt x="101" y="122"/>
                    <a:pt x="102" y="121"/>
                    <a:pt x="103" y="119"/>
                  </a:cubicBezTo>
                  <a:moveTo>
                    <a:pt x="111" y="106"/>
                  </a:moveTo>
                  <a:cubicBezTo>
                    <a:pt x="110" y="107"/>
                    <a:pt x="109" y="108"/>
                    <a:pt x="108" y="110"/>
                  </a:cubicBezTo>
                  <a:cubicBezTo>
                    <a:pt x="108" y="110"/>
                    <a:pt x="108" y="110"/>
                    <a:pt x="108" y="110"/>
                  </a:cubicBezTo>
                  <a:cubicBezTo>
                    <a:pt x="107" y="113"/>
                    <a:pt x="105" y="115"/>
                    <a:pt x="104" y="118"/>
                  </a:cubicBezTo>
                  <a:cubicBezTo>
                    <a:pt x="103" y="118"/>
                    <a:pt x="103" y="118"/>
                    <a:pt x="103" y="118"/>
                  </a:cubicBezTo>
                  <a:cubicBezTo>
                    <a:pt x="103" y="118"/>
                    <a:pt x="103" y="118"/>
                    <a:pt x="103" y="118"/>
                  </a:cubicBezTo>
                  <a:cubicBezTo>
                    <a:pt x="103" y="118"/>
                    <a:pt x="103" y="118"/>
                    <a:pt x="103" y="118"/>
                  </a:cubicBezTo>
                  <a:cubicBezTo>
                    <a:pt x="106" y="114"/>
                    <a:pt x="108" y="110"/>
                    <a:pt x="111" y="106"/>
                  </a:cubicBezTo>
                  <a:moveTo>
                    <a:pt x="128" y="79"/>
                  </a:moveTo>
                  <a:cubicBezTo>
                    <a:pt x="128" y="79"/>
                    <a:pt x="128" y="79"/>
                    <a:pt x="128" y="79"/>
                  </a:cubicBezTo>
                  <a:cubicBezTo>
                    <a:pt x="127" y="81"/>
                    <a:pt x="125" y="83"/>
                    <a:pt x="123" y="86"/>
                  </a:cubicBezTo>
                  <a:cubicBezTo>
                    <a:pt x="123" y="87"/>
                    <a:pt x="123" y="87"/>
                    <a:pt x="123" y="87"/>
                  </a:cubicBezTo>
                  <a:cubicBezTo>
                    <a:pt x="121" y="89"/>
                    <a:pt x="120" y="91"/>
                    <a:pt x="118" y="94"/>
                  </a:cubicBezTo>
                  <a:cubicBezTo>
                    <a:pt x="118" y="94"/>
                    <a:pt x="118" y="94"/>
                    <a:pt x="118" y="94"/>
                  </a:cubicBezTo>
                  <a:cubicBezTo>
                    <a:pt x="116" y="97"/>
                    <a:pt x="115" y="99"/>
                    <a:pt x="113" y="102"/>
                  </a:cubicBezTo>
                  <a:cubicBezTo>
                    <a:pt x="113" y="102"/>
                    <a:pt x="113" y="102"/>
                    <a:pt x="113" y="102"/>
                  </a:cubicBezTo>
                  <a:cubicBezTo>
                    <a:pt x="118" y="94"/>
                    <a:pt x="123" y="86"/>
                    <a:pt x="128" y="79"/>
                  </a:cubicBezTo>
                  <a:moveTo>
                    <a:pt x="133" y="72"/>
                  </a:moveTo>
                  <a:cubicBezTo>
                    <a:pt x="132" y="73"/>
                    <a:pt x="132" y="74"/>
                    <a:pt x="131" y="75"/>
                  </a:cubicBezTo>
                  <a:cubicBezTo>
                    <a:pt x="132" y="74"/>
                    <a:pt x="132" y="73"/>
                    <a:pt x="133" y="72"/>
                  </a:cubicBezTo>
                  <a:moveTo>
                    <a:pt x="140" y="62"/>
                  </a:moveTo>
                  <a:cubicBezTo>
                    <a:pt x="140" y="62"/>
                    <a:pt x="140" y="63"/>
                    <a:pt x="139" y="63"/>
                  </a:cubicBezTo>
                  <a:cubicBezTo>
                    <a:pt x="139" y="63"/>
                    <a:pt x="139" y="63"/>
                    <a:pt x="139" y="63"/>
                  </a:cubicBezTo>
                  <a:cubicBezTo>
                    <a:pt x="139" y="63"/>
                    <a:pt x="140" y="63"/>
                    <a:pt x="140" y="62"/>
                  </a:cubicBezTo>
                  <a:moveTo>
                    <a:pt x="161" y="37"/>
                  </a:moveTo>
                  <a:cubicBezTo>
                    <a:pt x="161" y="37"/>
                    <a:pt x="161" y="37"/>
                    <a:pt x="161" y="37"/>
                  </a:cubicBezTo>
                  <a:cubicBezTo>
                    <a:pt x="161" y="37"/>
                    <a:pt x="161" y="37"/>
                    <a:pt x="161" y="37"/>
                  </a:cubicBezTo>
                  <a:cubicBezTo>
                    <a:pt x="161" y="37"/>
                    <a:pt x="161" y="37"/>
                    <a:pt x="161" y="37"/>
                  </a:cubicBezTo>
                  <a:moveTo>
                    <a:pt x="178" y="22"/>
                  </a:moveTo>
                  <a:cubicBezTo>
                    <a:pt x="178" y="22"/>
                    <a:pt x="178" y="22"/>
                    <a:pt x="178" y="22"/>
                  </a:cubicBezTo>
                  <a:cubicBezTo>
                    <a:pt x="176" y="23"/>
                    <a:pt x="174" y="25"/>
                    <a:pt x="172" y="26"/>
                  </a:cubicBezTo>
                  <a:cubicBezTo>
                    <a:pt x="172" y="26"/>
                    <a:pt x="172" y="26"/>
                    <a:pt x="172" y="26"/>
                  </a:cubicBezTo>
                  <a:cubicBezTo>
                    <a:pt x="174" y="25"/>
                    <a:pt x="176" y="23"/>
                    <a:pt x="178" y="22"/>
                  </a:cubicBezTo>
                  <a:moveTo>
                    <a:pt x="181" y="19"/>
                  </a:moveTo>
                  <a:cubicBezTo>
                    <a:pt x="180" y="20"/>
                    <a:pt x="179" y="21"/>
                    <a:pt x="178" y="22"/>
                  </a:cubicBezTo>
                  <a:cubicBezTo>
                    <a:pt x="179" y="21"/>
                    <a:pt x="180" y="20"/>
                    <a:pt x="181" y="19"/>
                  </a:cubicBezTo>
                  <a:moveTo>
                    <a:pt x="189" y="15"/>
                  </a:moveTo>
                  <a:cubicBezTo>
                    <a:pt x="189" y="15"/>
                    <a:pt x="189" y="15"/>
                    <a:pt x="189" y="15"/>
                  </a:cubicBezTo>
                  <a:cubicBezTo>
                    <a:pt x="187" y="16"/>
                    <a:pt x="185" y="17"/>
                    <a:pt x="183" y="18"/>
                  </a:cubicBezTo>
                  <a:cubicBezTo>
                    <a:pt x="183" y="18"/>
                    <a:pt x="183" y="18"/>
                    <a:pt x="183" y="18"/>
                  </a:cubicBezTo>
                  <a:cubicBezTo>
                    <a:pt x="185" y="17"/>
                    <a:pt x="187" y="16"/>
                    <a:pt x="189" y="15"/>
                  </a:cubicBezTo>
                  <a:cubicBezTo>
                    <a:pt x="189" y="15"/>
                    <a:pt x="189" y="15"/>
                    <a:pt x="189" y="15"/>
                  </a:cubicBezTo>
                  <a:moveTo>
                    <a:pt x="208" y="8"/>
                  </a:moveTo>
                  <a:cubicBezTo>
                    <a:pt x="208" y="8"/>
                    <a:pt x="208" y="8"/>
                    <a:pt x="208" y="8"/>
                  </a:cubicBezTo>
                  <a:cubicBezTo>
                    <a:pt x="208" y="8"/>
                    <a:pt x="208" y="8"/>
                    <a:pt x="207" y="8"/>
                  </a:cubicBezTo>
                  <a:cubicBezTo>
                    <a:pt x="208" y="8"/>
                    <a:pt x="208" y="8"/>
                    <a:pt x="208" y="8"/>
                  </a:cubicBezTo>
                  <a:moveTo>
                    <a:pt x="229" y="3"/>
                  </a:moveTo>
                  <a:cubicBezTo>
                    <a:pt x="229" y="3"/>
                    <a:pt x="229" y="3"/>
                    <a:pt x="229" y="3"/>
                  </a:cubicBezTo>
                  <a:cubicBezTo>
                    <a:pt x="227" y="3"/>
                    <a:pt x="226" y="4"/>
                    <a:pt x="224" y="4"/>
                  </a:cubicBezTo>
                  <a:cubicBezTo>
                    <a:pt x="223" y="4"/>
                    <a:pt x="223" y="4"/>
                    <a:pt x="223" y="4"/>
                  </a:cubicBezTo>
                  <a:cubicBezTo>
                    <a:pt x="222" y="4"/>
                    <a:pt x="221" y="4"/>
                    <a:pt x="219" y="5"/>
                  </a:cubicBezTo>
                  <a:cubicBezTo>
                    <a:pt x="222" y="4"/>
                    <a:pt x="226" y="3"/>
                    <a:pt x="229" y="3"/>
                  </a:cubicBezTo>
                  <a:moveTo>
                    <a:pt x="250" y="0"/>
                  </a:moveTo>
                  <a:cubicBezTo>
                    <a:pt x="244" y="0"/>
                    <a:pt x="236" y="1"/>
                    <a:pt x="228" y="2"/>
                  </a:cubicBezTo>
                  <a:cubicBezTo>
                    <a:pt x="236" y="1"/>
                    <a:pt x="243" y="0"/>
                    <a:pt x="250" y="0"/>
                  </a:cubicBezTo>
                  <a:cubicBezTo>
                    <a:pt x="250" y="0"/>
                    <a:pt x="250" y="0"/>
                    <a:pt x="250" y="0"/>
                  </a:cubicBezTo>
                </a:path>
              </a:pathLst>
            </a:custGeom>
            <a:solidFill>
              <a:srgbClr val="A7A9AC"/>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3" name="Freeform 8"/>
            <p:cNvSpPr/>
            <p:nvPr/>
          </p:nvSpPr>
          <p:spPr bwMode="auto">
            <a:xfrm>
              <a:off x="5348288" y="5462588"/>
              <a:ext cx="0" cy="63500"/>
            </a:xfrm>
            <a:custGeom>
              <a:avLst/>
              <a:gdLst>
                <a:gd name="T0" fmla="*/ 0 h 3"/>
                <a:gd name="T1" fmla="*/ 0 h 3"/>
                <a:gd name="T2" fmla="*/ 3 h 3"/>
                <a:gd name="T3" fmla="*/ 3 h 3"/>
                <a:gd name="T4" fmla="*/ 0 h 3"/>
              </a:gdLst>
              <a:ahLst/>
              <a:cxnLst>
                <a:cxn ang="0">
                  <a:pos x="0" y="T0"/>
                </a:cxn>
                <a:cxn ang="0">
                  <a:pos x="0" y="T1"/>
                </a:cxn>
                <a:cxn ang="0">
                  <a:pos x="0" y="T2"/>
                </a:cxn>
                <a:cxn ang="0">
                  <a:pos x="0" y="T3"/>
                </a:cxn>
                <a:cxn ang="0">
                  <a:pos x="0" y="T4"/>
                </a:cxn>
              </a:cxnLst>
              <a:rect l="0" t="0" r="r" b="b"/>
              <a:pathLst>
                <a:path h="3">
                  <a:moveTo>
                    <a:pt x="0" y="0"/>
                  </a:moveTo>
                  <a:cubicBezTo>
                    <a:pt x="0" y="0"/>
                    <a:pt x="0" y="0"/>
                    <a:pt x="0" y="0"/>
                  </a:cubicBezTo>
                  <a:cubicBezTo>
                    <a:pt x="0" y="3"/>
                    <a:pt x="0" y="3"/>
                    <a:pt x="0" y="3"/>
                  </a:cubicBezTo>
                  <a:cubicBezTo>
                    <a:pt x="0" y="3"/>
                    <a:pt x="0" y="3"/>
                    <a:pt x="0" y="3"/>
                  </a:cubicBezTo>
                  <a:cubicBezTo>
                    <a:pt x="0" y="0"/>
                    <a:pt x="0" y="0"/>
                    <a:pt x="0" y="0"/>
                  </a:cubicBezTo>
                </a:path>
              </a:pathLst>
            </a:custGeom>
            <a:solidFill>
              <a:srgbClr val="6D5237"/>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10" name="Freeform 9"/>
            <p:cNvSpPr/>
            <p:nvPr/>
          </p:nvSpPr>
          <p:spPr bwMode="auto">
            <a:xfrm>
              <a:off x="4481513" y="5630863"/>
              <a:ext cx="866775" cy="1455738"/>
            </a:xfrm>
            <a:custGeom>
              <a:avLst/>
              <a:gdLst>
                <a:gd name="T0" fmla="*/ 39 w 41"/>
                <a:gd name="T1" fmla="*/ 0 h 69"/>
                <a:gd name="T2" fmla="*/ 31 w 41"/>
                <a:gd name="T3" fmla="*/ 8 h 69"/>
                <a:gd name="T4" fmla="*/ 13 w 41"/>
                <a:gd name="T5" fmla="*/ 33 h 69"/>
                <a:gd name="T6" fmla="*/ 3 w 41"/>
                <a:gd name="T7" fmla="*/ 69 h 69"/>
                <a:gd name="T8" fmla="*/ 5 w 41"/>
                <a:gd name="T9" fmla="*/ 69 h 69"/>
                <a:gd name="T10" fmla="*/ 41 w 41"/>
                <a:gd name="T11" fmla="*/ 1 h 69"/>
                <a:gd name="T12" fmla="*/ 39 w 41"/>
                <a:gd name="T13" fmla="*/ 0 h 69"/>
              </a:gdLst>
              <a:ahLst/>
              <a:cxnLst>
                <a:cxn ang="0">
                  <a:pos x="T0" y="T1"/>
                </a:cxn>
                <a:cxn ang="0">
                  <a:pos x="T2" y="T3"/>
                </a:cxn>
                <a:cxn ang="0">
                  <a:pos x="T4" y="T5"/>
                </a:cxn>
                <a:cxn ang="0">
                  <a:pos x="T6" y="T7"/>
                </a:cxn>
                <a:cxn ang="0">
                  <a:pos x="T8" y="T9"/>
                </a:cxn>
                <a:cxn ang="0">
                  <a:pos x="T10" y="T11"/>
                </a:cxn>
                <a:cxn ang="0">
                  <a:pos x="T12" y="T13"/>
                </a:cxn>
              </a:cxnLst>
              <a:rect l="0" t="0" r="r" b="b"/>
              <a:pathLst>
                <a:path w="41" h="69">
                  <a:moveTo>
                    <a:pt x="39" y="0"/>
                  </a:moveTo>
                  <a:cubicBezTo>
                    <a:pt x="36" y="2"/>
                    <a:pt x="34" y="5"/>
                    <a:pt x="31" y="8"/>
                  </a:cubicBezTo>
                  <a:cubicBezTo>
                    <a:pt x="25" y="16"/>
                    <a:pt x="19" y="24"/>
                    <a:pt x="13" y="33"/>
                  </a:cubicBezTo>
                  <a:cubicBezTo>
                    <a:pt x="0" y="55"/>
                    <a:pt x="3" y="69"/>
                    <a:pt x="3" y="69"/>
                  </a:cubicBezTo>
                  <a:cubicBezTo>
                    <a:pt x="3" y="69"/>
                    <a:pt x="3" y="69"/>
                    <a:pt x="5" y="69"/>
                  </a:cubicBezTo>
                  <a:cubicBezTo>
                    <a:pt x="5" y="66"/>
                    <a:pt x="3" y="37"/>
                    <a:pt x="41" y="1"/>
                  </a:cubicBezTo>
                  <a:cubicBezTo>
                    <a:pt x="39" y="0"/>
                    <a:pt x="39" y="0"/>
                    <a:pt x="39" y="0"/>
                  </a:cubicBezTo>
                </a:path>
              </a:pathLst>
            </a:custGeom>
            <a:solidFill>
              <a:srgbClr val="A7A9AC"/>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4" name="Freeform 10"/>
            <p:cNvSpPr/>
            <p:nvPr/>
          </p:nvSpPr>
          <p:spPr bwMode="auto">
            <a:xfrm>
              <a:off x="4756150" y="5800725"/>
              <a:ext cx="381000" cy="527050"/>
            </a:xfrm>
            <a:custGeom>
              <a:avLst/>
              <a:gdLst>
                <a:gd name="T0" fmla="*/ 18 w 18"/>
                <a:gd name="T1" fmla="*/ 0 h 25"/>
                <a:gd name="T2" fmla="*/ 0 w 18"/>
                <a:gd name="T3" fmla="*/ 25 h 25"/>
                <a:gd name="T4" fmla="*/ 18 w 18"/>
                <a:gd name="T5" fmla="*/ 0 h 25"/>
              </a:gdLst>
              <a:ahLst/>
              <a:cxnLst>
                <a:cxn ang="0">
                  <a:pos x="T0" y="T1"/>
                </a:cxn>
                <a:cxn ang="0">
                  <a:pos x="T2" y="T3"/>
                </a:cxn>
                <a:cxn ang="0">
                  <a:pos x="T4" y="T5"/>
                </a:cxn>
              </a:cxnLst>
              <a:rect l="0" t="0" r="r" b="b"/>
              <a:pathLst>
                <a:path w="18" h="25">
                  <a:moveTo>
                    <a:pt x="18" y="0"/>
                  </a:moveTo>
                  <a:cubicBezTo>
                    <a:pt x="10" y="9"/>
                    <a:pt x="4" y="17"/>
                    <a:pt x="0" y="25"/>
                  </a:cubicBezTo>
                  <a:cubicBezTo>
                    <a:pt x="6" y="16"/>
                    <a:pt x="12" y="8"/>
                    <a:pt x="18" y="0"/>
                  </a:cubicBezTo>
                </a:path>
              </a:pathLst>
            </a:custGeom>
            <a:solidFill>
              <a:srgbClr val="6D5237"/>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12" name="Freeform 11"/>
            <p:cNvSpPr/>
            <p:nvPr/>
          </p:nvSpPr>
          <p:spPr bwMode="auto">
            <a:xfrm>
              <a:off x="5370514" y="5060950"/>
              <a:ext cx="1098550" cy="992188"/>
            </a:xfrm>
            <a:custGeom>
              <a:avLst/>
              <a:gdLst>
                <a:gd name="T0" fmla="*/ 692 w 692"/>
                <a:gd name="T1" fmla="*/ 585 h 625"/>
                <a:gd name="T2" fmla="*/ 0 w 692"/>
                <a:gd name="T3" fmla="*/ 0 h 625"/>
                <a:gd name="T4" fmla="*/ 26 w 692"/>
                <a:gd name="T5" fmla="*/ 333 h 625"/>
                <a:gd name="T6" fmla="*/ 359 w 692"/>
                <a:gd name="T7" fmla="*/ 625 h 625"/>
                <a:gd name="T8" fmla="*/ 692 w 692"/>
                <a:gd name="T9" fmla="*/ 585 h 625"/>
              </a:gdLst>
              <a:ahLst/>
              <a:cxnLst>
                <a:cxn ang="0">
                  <a:pos x="T0" y="T1"/>
                </a:cxn>
                <a:cxn ang="0">
                  <a:pos x="T2" y="T3"/>
                </a:cxn>
                <a:cxn ang="0">
                  <a:pos x="T4" y="T5"/>
                </a:cxn>
                <a:cxn ang="0">
                  <a:pos x="T6" y="T7"/>
                </a:cxn>
                <a:cxn ang="0">
                  <a:pos x="T8" y="T9"/>
                </a:cxn>
              </a:cxnLst>
              <a:rect l="0" t="0" r="r" b="b"/>
              <a:pathLst>
                <a:path w="692" h="625">
                  <a:moveTo>
                    <a:pt x="692" y="585"/>
                  </a:moveTo>
                  <a:lnTo>
                    <a:pt x="0" y="0"/>
                  </a:lnTo>
                  <a:lnTo>
                    <a:pt x="26" y="333"/>
                  </a:lnTo>
                  <a:lnTo>
                    <a:pt x="359" y="625"/>
                  </a:lnTo>
                  <a:lnTo>
                    <a:pt x="692" y="585"/>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13" name="Freeform 12"/>
            <p:cNvSpPr/>
            <p:nvPr/>
          </p:nvSpPr>
          <p:spPr bwMode="auto">
            <a:xfrm>
              <a:off x="5370513" y="5060950"/>
              <a:ext cx="1098550" cy="992188"/>
            </a:xfrm>
            <a:custGeom>
              <a:avLst/>
              <a:gdLst>
                <a:gd name="T0" fmla="*/ 692 w 692"/>
                <a:gd name="T1" fmla="*/ 585 h 625"/>
                <a:gd name="T2" fmla="*/ 0 w 692"/>
                <a:gd name="T3" fmla="*/ 0 h 625"/>
                <a:gd name="T4" fmla="*/ 26 w 692"/>
                <a:gd name="T5" fmla="*/ 333 h 625"/>
                <a:gd name="T6" fmla="*/ 359 w 692"/>
                <a:gd name="T7" fmla="*/ 625 h 625"/>
                <a:gd name="T8" fmla="*/ 692 w 692"/>
                <a:gd name="T9" fmla="*/ 585 h 625"/>
              </a:gdLst>
              <a:ahLst/>
              <a:cxnLst>
                <a:cxn ang="0">
                  <a:pos x="T0" y="T1"/>
                </a:cxn>
                <a:cxn ang="0">
                  <a:pos x="T2" y="T3"/>
                </a:cxn>
                <a:cxn ang="0">
                  <a:pos x="T4" y="T5"/>
                </a:cxn>
                <a:cxn ang="0">
                  <a:pos x="T6" y="T7"/>
                </a:cxn>
                <a:cxn ang="0">
                  <a:pos x="T8" y="T9"/>
                </a:cxn>
              </a:cxnLst>
              <a:rect l="0" t="0" r="r" b="b"/>
              <a:pathLst>
                <a:path w="692" h="625">
                  <a:moveTo>
                    <a:pt x="692" y="585"/>
                  </a:moveTo>
                  <a:lnTo>
                    <a:pt x="0" y="0"/>
                  </a:lnTo>
                  <a:lnTo>
                    <a:pt x="26" y="333"/>
                  </a:lnTo>
                  <a:lnTo>
                    <a:pt x="359" y="625"/>
                  </a:lnTo>
                  <a:lnTo>
                    <a:pt x="692" y="5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14" name="Freeform 13"/>
            <p:cNvSpPr/>
            <p:nvPr/>
          </p:nvSpPr>
          <p:spPr bwMode="auto">
            <a:xfrm>
              <a:off x="5370513" y="969962"/>
              <a:ext cx="4586288" cy="4999038"/>
            </a:xfrm>
            <a:custGeom>
              <a:avLst/>
              <a:gdLst>
                <a:gd name="T0" fmla="*/ 51 w 217"/>
                <a:gd name="T1" fmla="*/ 237 h 237"/>
                <a:gd name="T2" fmla="*/ 0 w 217"/>
                <a:gd name="T3" fmla="*/ 194 h 237"/>
                <a:gd name="T4" fmla="*/ 124 w 217"/>
                <a:gd name="T5" fmla="*/ 17 h 237"/>
                <a:gd name="T6" fmla="*/ 207 w 217"/>
                <a:gd name="T7" fmla="*/ 1 h 237"/>
                <a:gd name="T8" fmla="*/ 206 w 217"/>
                <a:gd name="T9" fmla="*/ 86 h 237"/>
                <a:gd name="T10" fmla="*/ 51 w 217"/>
                <a:gd name="T11" fmla="*/ 237 h 237"/>
              </a:gdLst>
              <a:ahLst/>
              <a:cxnLst>
                <a:cxn ang="0">
                  <a:pos x="T0" y="T1"/>
                </a:cxn>
                <a:cxn ang="0">
                  <a:pos x="T2" y="T3"/>
                </a:cxn>
                <a:cxn ang="0">
                  <a:pos x="T4" y="T5"/>
                </a:cxn>
                <a:cxn ang="0">
                  <a:pos x="T6" y="T7"/>
                </a:cxn>
                <a:cxn ang="0">
                  <a:pos x="T8" y="T9"/>
                </a:cxn>
                <a:cxn ang="0">
                  <a:pos x="T10" y="T11"/>
                </a:cxn>
              </a:cxnLst>
              <a:rect l="0" t="0" r="r" b="b"/>
              <a:pathLst>
                <a:path w="217" h="237">
                  <a:moveTo>
                    <a:pt x="51" y="237"/>
                  </a:moveTo>
                  <a:cubicBezTo>
                    <a:pt x="0" y="194"/>
                    <a:pt x="0" y="194"/>
                    <a:pt x="0" y="194"/>
                  </a:cubicBezTo>
                  <a:cubicBezTo>
                    <a:pt x="0" y="194"/>
                    <a:pt x="69" y="45"/>
                    <a:pt x="124" y="17"/>
                  </a:cubicBezTo>
                  <a:cubicBezTo>
                    <a:pt x="156" y="0"/>
                    <a:pt x="207" y="1"/>
                    <a:pt x="207" y="1"/>
                  </a:cubicBezTo>
                  <a:cubicBezTo>
                    <a:pt x="207" y="1"/>
                    <a:pt x="217" y="53"/>
                    <a:pt x="206" y="86"/>
                  </a:cubicBezTo>
                  <a:cubicBezTo>
                    <a:pt x="187" y="138"/>
                    <a:pt x="51" y="237"/>
                    <a:pt x="51" y="237"/>
                  </a:cubicBez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15" name="Freeform 14"/>
            <p:cNvSpPr/>
            <p:nvPr/>
          </p:nvSpPr>
          <p:spPr bwMode="auto">
            <a:xfrm>
              <a:off x="7483475" y="1960563"/>
              <a:ext cx="1543050" cy="1519238"/>
            </a:xfrm>
            <a:custGeom>
              <a:avLst/>
              <a:gdLst>
                <a:gd name="T0" fmla="*/ 61 w 73"/>
                <a:gd name="T1" fmla="*/ 57 h 72"/>
                <a:gd name="T2" fmla="*/ 16 w 73"/>
                <a:gd name="T3" fmla="*/ 61 h 72"/>
                <a:gd name="T4" fmla="*/ 12 w 73"/>
                <a:gd name="T5" fmla="*/ 16 h 72"/>
                <a:gd name="T6" fmla="*/ 57 w 73"/>
                <a:gd name="T7" fmla="*/ 12 h 72"/>
                <a:gd name="T8" fmla="*/ 61 w 73"/>
                <a:gd name="T9" fmla="*/ 57 h 72"/>
              </a:gdLst>
              <a:ahLst/>
              <a:cxnLst>
                <a:cxn ang="0">
                  <a:pos x="T0" y="T1"/>
                </a:cxn>
                <a:cxn ang="0">
                  <a:pos x="T2" y="T3"/>
                </a:cxn>
                <a:cxn ang="0">
                  <a:pos x="T4" y="T5"/>
                </a:cxn>
                <a:cxn ang="0">
                  <a:pos x="T6" y="T7"/>
                </a:cxn>
                <a:cxn ang="0">
                  <a:pos x="T8" y="T9"/>
                </a:cxn>
              </a:cxnLst>
              <a:rect l="0" t="0" r="r" b="b"/>
              <a:pathLst>
                <a:path w="73" h="72">
                  <a:moveTo>
                    <a:pt x="61" y="57"/>
                  </a:moveTo>
                  <a:cubicBezTo>
                    <a:pt x="50" y="71"/>
                    <a:pt x="29" y="72"/>
                    <a:pt x="16" y="61"/>
                  </a:cubicBezTo>
                  <a:cubicBezTo>
                    <a:pt x="2" y="49"/>
                    <a:pt x="0" y="29"/>
                    <a:pt x="12" y="16"/>
                  </a:cubicBezTo>
                  <a:cubicBezTo>
                    <a:pt x="23" y="2"/>
                    <a:pt x="44" y="0"/>
                    <a:pt x="57" y="12"/>
                  </a:cubicBezTo>
                  <a:cubicBezTo>
                    <a:pt x="71" y="23"/>
                    <a:pt x="73" y="44"/>
                    <a:pt x="61" y="57"/>
                  </a:cubicBezTo>
                </a:path>
              </a:pathLst>
            </a:custGeom>
            <a:solidFill>
              <a:srgbClr val="113A52"/>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16" name="Freeform 15"/>
            <p:cNvSpPr/>
            <p:nvPr/>
          </p:nvSpPr>
          <p:spPr bwMode="auto">
            <a:xfrm>
              <a:off x="7631113" y="2108200"/>
              <a:ext cx="1247775" cy="1244600"/>
            </a:xfrm>
            <a:custGeom>
              <a:avLst/>
              <a:gdLst>
                <a:gd name="T0" fmla="*/ 49 w 59"/>
                <a:gd name="T1" fmla="*/ 46 h 59"/>
                <a:gd name="T2" fmla="*/ 13 w 59"/>
                <a:gd name="T3" fmla="*/ 49 h 59"/>
                <a:gd name="T4" fmla="*/ 10 w 59"/>
                <a:gd name="T5" fmla="*/ 13 h 59"/>
                <a:gd name="T6" fmla="*/ 46 w 59"/>
                <a:gd name="T7" fmla="*/ 10 h 59"/>
                <a:gd name="T8" fmla="*/ 49 w 59"/>
                <a:gd name="T9" fmla="*/ 46 h 59"/>
              </a:gdLst>
              <a:ahLst/>
              <a:cxnLst>
                <a:cxn ang="0">
                  <a:pos x="T0" y="T1"/>
                </a:cxn>
                <a:cxn ang="0">
                  <a:pos x="T2" y="T3"/>
                </a:cxn>
                <a:cxn ang="0">
                  <a:pos x="T4" y="T5"/>
                </a:cxn>
                <a:cxn ang="0">
                  <a:pos x="T6" y="T7"/>
                </a:cxn>
                <a:cxn ang="0">
                  <a:pos x="T8" y="T9"/>
                </a:cxn>
              </a:cxnLst>
              <a:rect l="0" t="0" r="r" b="b"/>
              <a:pathLst>
                <a:path w="59" h="59">
                  <a:moveTo>
                    <a:pt x="49" y="46"/>
                  </a:moveTo>
                  <a:cubicBezTo>
                    <a:pt x="40" y="57"/>
                    <a:pt x="24" y="59"/>
                    <a:pt x="13" y="49"/>
                  </a:cubicBezTo>
                  <a:cubicBezTo>
                    <a:pt x="2" y="40"/>
                    <a:pt x="0" y="24"/>
                    <a:pt x="10" y="13"/>
                  </a:cubicBezTo>
                  <a:cubicBezTo>
                    <a:pt x="19" y="2"/>
                    <a:pt x="35" y="0"/>
                    <a:pt x="46" y="10"/>
                  </a:cubicBezTo>
                  <a:cubicBezTo>
                    <a:pt x="57" y="19"/>
                    <a:pt x="59" y="35"/>
                    <a:pt x="49" y="46"/>
                  </a:cubicBezTo>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17" name="Freeform 16"/>
            <p:cNvSpPr/>
            <p:nvPr/>
          </p:nvSpPr>
          <p:spPr bwMode="auto">
            <a:xfrm>
              <a:off x="8836025" y="969962"/>
              <a:ext cx="973138" cy="927100"/>
            </a:xfrm>
            <a:custGeom>
              <a:avLst/>
              <a:gdLst>
                <a:gd name="T0" fmla="*/ 46 w 46"/>
                <a:gd name="T1" fmla="*/ 44 h 44"/>
                <a:gd name="T2" fmla="*/ 42 w 46"/>
                <a:gd name="T3" fmla="*/ 1 h 44"/>
                <a:gd name="T4" fmla="*/ 0 w 46"/>
                <a:gd name="T5" fmla="*/ 4 h 44"/>
                <a:gd name="T6" fmla="*/ 46 w 46"/>
                <a:gd name="T7" fmla="*/ 44 h 44"/>
              </a:gdLst>
              <a:ahLst/>
              <a:cxnLst>
                <a:cxn ang="0">
                  <a:pos x="T0" y="T1"/>
                </a:cxn>
                <a:cxn ang="0">
                  <a:pos x="T2" y="T3"/>
                </a:cxn>
                <a:cxn ang="0">
                  <a:pos x="T4" y="T5"/>
                </a:cxn>
                <a:cxn ang="0">
                  <a:pos x="T6" y="T7"/>
                </a:cxn>
              </a:cxnLst>
              <a:rect l="0" t="0" r="r" b="b"/>
              <a:pathLst>
                <a:path w="46" h="44">
                  <a:moveTo>
                    <a:pt x="46" y="44"/>
                  </a:moveTo>
                  <a:cubicBezTo>
                    <a:pt x="46" y="21"/>
                    <a:pt x="42" y="1"/>
                    <a:pt x="42" y="1"/>
                  </a:cubicBezTo>
                  <a:cubicBezTo>
                    <a:pt x="42" y="1"/>
                    <a:pt x="22" y="0"/>
                    <a:pt x="0" y="4"/>
                  </a:cubicBezTo>
                  <a:cubicBezTo>
                    <a:pt x="46" y="44"/>
                    <a:pt x="46" y="44"/>
                    <a:pt x="46" y="44"/>
                  </a:cubicBezTo>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18" name="Freeform 17"/>
            <p:cNvSpPr/>
            <p:nvPr/>
          </p:nvSpPr>
          <p:spPr bwMode="auto">
            <a:xfrm>
              <a:off x="5411788" y="3500438"/>
              <a:ext cx="2430463" cy="2405063"/>
            </a:xfrm>
            <a:custGeom>
              <a:avLst/>
              <a:gdLst>
                <a:gd name="T0" fmla="*/ 0 w 115"/>
                <a:gd name="T1" fmla="*/ 69 h 114"/>
                <a:gd name="T2" fmla="*/ 54 w 115"/>
                <a:gd name="T3" fmla="*/ 114 h 114"/>
                <a:gd name="T4" fmla="*/ 115 w 115"/>
                <a:gd name="T5" fmla="*/ 65 h 114"/>
                <a:gd name="T6" fmla="*/ 37 w 115"/>
                <a:gd name="T7" fmla="*/ 0 h 114"/>
                <a:gd name="T8" fmla="*/ 0 w 115"/>
                <a:gd name="T9" fmla="*/ 69 h 114"/>
              </a:gdLst>
              <a:ahLst/>
              <a:cxnLst>
                <a:cxn ang="0">
                  <a:pos x="T0" y="T1"/>
                </a:cxn>
                <a:cxn ang="0">
                  <a:pos x="T2" y="T3"/>
                </a:cxn>
                <a:cxn ang="0">
                  <a:pos x="T4" y="T5"/>
                </a:cxn>
                <a:cxn ang="0">
                  <a:pos x="T6" y="T7"/>
                </a:cxn>
                <a:cxn ang="0">
                  <a:pos x="T8" y="T9"/>
                </a:cxn>
              </a:cxnLst>
              <a:rect l="0" t="0" r="r" b="b"/>
              <a:pathLst>
                <a:path w="115" h="114">
                  <a:moveTo>
                    <a:pt x="0" y="69"/>
                  </a:moveTo>
                  <a:cubicBezTo>
                    <a:pt x="54" y="114"/>
                    <a:pt x="54" y="114"/>
                    <a:pt x="54" y="114"/>
                  </a:cubicBezTo>
                  <a:cubicBezTo>
                    <a:pt x="63" y="107"/>
                    <a:pt x="88" y="88"/>
                    <a:pt x="115" y="65"/>
                  </a:cubicBezTo>
                  <a:cubicBezTo>
                    <a:pt x="37" y="0"/>
                    <a:pt x="37" y="0"/>
                    <a:pt x="37" y="0"/>
                  </a:cubicBezTo>
                  <a:cubicBezTo>
                    <a:pt x="19" y="30"/>
                    <a:pt x="6" y="58"/>
                    <a:pt x="0" y="69"/>
                  </a:cubicBezTo>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19" name="Freeform 18"/>
            <p:cNvSpPr/>
            <p:nvPr/>
          </p:nvSpPr>
          <p:spPr bwMode="auto">
            <a:xfrm>
              <a:off x="4016375" y="3479800"/>
              <a:ext cx="2198688" cy="2171700"/>
            </a:xfrm>
            <a:custGeom>
              <a:avLst/>
              <a:gdLst>
                <a:gd name="T0" fmla="*/ 72 w 104"/>
                <a:gd name="T1" fmla="*/ 71 h 103"/>
                <a:gd name="T2" fmla="*/ 16 w 104"/>
                <a:gd name="T3" fmla="*/ 100 h 103"/>
                <a:gd name="T4" fmla="*/ 0 w 104"/>
                <a:gd name="T5" fmla="*/ 103 h 103"/>
                <a:gd name="T6" fmla="*/ 71 w 104"/>
                <a:gd name="T7" fmla="*/ 11 h 103"/>
                <a:gd name="T8" fmla="*/ 104 w 104"/>
                <a:gd name="T9" fmla="*/ 33 h 103"/>
                <a:gd name="T10" fmla="*/ 72 w 104"/>
                <a:gd name="T11" fmla="*/ 71 h 103"/>
              </a:gdLst>
              <a:ahLst/>
              <a:cxnLst>
                <a:cxn ang="0">
                  <a:pos x="T0" y="T1"/>
                </a:cxn>
                <a:cxn ang="0">
                  <a:pos x="T2" y="T3"/>
                </a:cxn>
                <a:cxn ang="0">
                  <a:pos x="T4" y="T5"/>
                </a:cxn>
                <a:cxn ang="0">
                  <a:pos x="T6" y="T7"/>
                </a:cxn>
                <a:cxn ang="0">
                  <a:pos x="T8" y="T9"/>
                </a:cxn>
                <a:cxn ang="0">
                  <a:pos x="T10" y="T11"/>
                </a:cxn>
              </a:cxnLst>
              <a:rect l="0" t="0" r="r" b="b"/>
              <a:pathLst>
                <a:path w="104" h="103">
                  <a:moveTo>
                    <a:pt x="72" y="71"/>
                  </a:moveTo>
                  <a:cubicBezTo>
                    <a:pt x="92" y="25"/>
                    <a:pt x="16" y="100"/>
                    <a:pt x="16" y="100"/>
                  </a:cubicBezTo>
                  <a:cubicBezTo>
                    <a:pt x="0" y="103"/>
                    <a:pt x="0" y="103"/>
                    <a:pt x="0" y="103"/>
                  </a:cubicBezTo>
                  <a:cubicBezTo>
                    <a:pt x="26" y="67"/>
                    <a:pt x="41" y="22"/>
                    <a:pt x="71" y="11"/>
                  </a:cubicBezTo>
                  <a:cubicBezTo>
                    <a:pt x="103" y="0"/>
                    <a:pt x="104" y="33"/>
                    <a:pt x="104" y="33"/>
                  </a:cubicBezTo>
                  <a:cubicBezTo>
                    <a:pt x="72" y="71"/>
                    <a:pt x="72" y="71"/>
                    <a:pt x="72" y="7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20" name="Freeform 19"/>
            <p:cNvSpPr/>
            <p:nvPr/>
          </p:nvSpPr>
          <p:spPr bwMode="auto">
            <a:xfrm>
              <a:off x="6067425" y="4913313"/>
              <a:ext cx="1797050" cy="2489200"/>
            </a:xfrm>
            <a:custGeom>
              <a:avLst/>
              <a:gdLst>
                <a:gd name="T0" fmla="*/ 20 w 85"/>
                <a:gd name="T1" fmla="*/ 42 h 118"/>
                <a:gd name="T2" fmla="*/ 1 w 85"/>
                <a:gd name="T3" fmla="*/ 101 h 118"/>
                <a:gd name="T4" fmla="*/ 0 w 85"/>
                <a:gd name="T5" fmla="*/ 118 h 118"/>
                <a:gd name="T6" fmla="*/ 80 w 85"/>
                <a:gd name="T7" fmla="*/ 32 h 118"/>
                <a:gd name="T8" fmla="*/ 52 w 85"/>
                <a:gd name="T9" fmla="*/ 4 h 118"/>
                <a:gd name="T10" fmla="*/ 20 w 85"/>
                <a:gd name="T11" fmla="*/ 42 h 118"/>
              </a:gdLst>
              <a:ahLst/>
              <a:cxnLst>
                <a:cxn ang="0">
                  <a:pos x="T0" y="T1"/>
                </a:cxn>
                <a:cxn ang="0">
                  <a:pos x="T2" y="T3"/>
                </a:cxn>
                <a:cxn ang="0">
                  <a:pos x="T4" y="T5"/>
                </a:cxn>
                <a:cxn ang="0">
                  <a:pos x="T6" y="T7"/>
                </a:cxn>
                <a:cxn ang="0">
                  <a:pos x="T8" y="T9"/>
                </a:cxn>
                <a:cxn ang="0">
                  <a:pos x="T10" y="T11"/>
                </a:cxn>
              </a:cxnLst>
              <a:rect l="0" t="0" r="r" b="b"/>
              <a:pathLst>
                <a:path w="85" h="118">
                  <a:moveTo>
                    <a:pt x="20" y="42"/>
                  </a:moveTo>
                  <a:cubicBezTo>
                    <a:pt x="63" y="14"/>
                    <a:pt x="1" y="101"/>
                    <a:pt x="1" y="101"/>
                  </a:cubicBezTo>
                  <a:cubicBezTo>
                    <a:pt x="0" y="118"/>
                    <a:pt x="0" y="118"/>
                    <a:pt x="0" y="118"/>
                  </a:cubicBezTo>
                  <a:cubicBezTo>
                    <a:pt x="32" y="86"/>
                    <a:pt x="74" y="64"/>
                    <a:pt x="80" y="32"/>
                  </a:cubicBezTo>
                  <a:cubicBezTo>
                    <a:pt x="85" y="0"/>
                    <a:pt x="52" y="4"/>
                    <a:pt x="52" y="4"/>
                  </a:cubicBezTo>
                  <a:lnTo>
                    <a:pt x="20" y="4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21" name="Freeform 20"/>
            <p:cNvSpPr/>
            <p:nvPr/>
          </p:nvSpPr>
          <p:spPr bwMode="auto">
            <a:xfrm>
              <a:off x="4503738" y="5610225"/>
              <a:ext cx="1416050" cy="1476375"/>
            </a:xfrm>
            <a:custGeom>
              <a:avLst/>
              <a:gdLst>
                <a:gd name="T0" fmla="*/ 41 w 67"/>
                <a:gd name="T1" fmla="*/ 0 h 70"/>
                <a:gd name="T2" fmla="*/ 67 w 67"/>
                <a:gd name="T3" fmla="*/ 22 h 70"/>
                <a:gd name="T4" fmla="*/ 4 w 67"/>
                <a:gd name="T5" fmla="*/ 70 h 70"/>
                <a:gd name="T6" fmla="*/ 41 w 67"/>
                <a:gd name="T7" fmla="*/ 0 h 70"/>
              </a:gdLst>
              <a:ahLst/>
              <a:cxnLst>
                <a:cxn ang="0">
                  <a:pos x="T0" y="T1"/>
                </a:cxn>
                <a:cxn ang="0">
                  <a:pos x="T2" y="T3"/>
                </a:cxn>
                <a:cxn ang="0">
                  <a:pos x="T4" y="T5"/>
                </a:cxn>
                <a:cxn ang="0">
                  <a:pos x="T6" y="T7"/>
                </a:cxn>
              </a:cxnLst>
              <a:rect l="0" t="0" r="r" b="b"/>
              <a:pathLst>
                <a:path w="67" h="70">
                  <a:moveTo>
                    <a:pt x="41" y="0"/>
                  </a:moveTo>
                  <a:cubicBezTo>
                    <a:pt x="67" y="22"/>
                    <a:pt x="67" y="22"/>
                    <a:pt x="67" y="22"/>
                  </a:cubicBezTo>
                  <a:cubicBezTo>
                    <a:pt x="33" y="67"/>
                    <a:pt x="4" y="70"/>
                    <a:pt x="4" y="70"/>
                  </a:cubicBezTo>
                  <a:cubicBezTo>
                    <a:pt x="4" y="70"/>
                    <a:pt x="0" y="40"/>
                    <a:pt x="41" y="0"/>
                  </a:cubicBezTo>
                </a:path>
              </a:pathLst>
            </a:custGeom>
            <a:solidFill>
              <a:srgbClr val="FFD372"/>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22" name="Freeform 21"/>
            <p:cNvSpPr/>
            <p:nvPr/>
          </p:nvSpPr>
          <p:spPr bwMode="auto">
            <a:xfrm>
              <a:off x="4926013" y="5651500"/>
              <a:ext cx="950913" cy="1055688"/>
            </a:xfrm>
            <a:custGeom>
              <a:avLst/>
              <a:gdLst>
                <a:gd name="T0" fmla="*/ 23 w 45"/>
                <a:gd name="T1" fmla="*/ 0 h 50"/>
                <a:gd name="T2" fmla="*/ 45 w 45"/>
                <a:gd name="T3" fmla="*/ 19 h 50"/>
                <a:gd name="T4" fmla="*/ 0 w 45"/>
                <a:gd name="T5" fmla="*/ 50 h 50"/>
                <a:gd name="T6" fmla="*/ 23 w 45"/>
                <a:gd name="T7" fmla="*/ 0 h 50"/>
              </a:gdLst>
              <a:ahLst/>
              <a:cxnLst>
                <a:cxn ang="0">
                  <a:pos x="T0" y="T1"/>
                </a:cxn>
                <a:cxn ang="0">
                  <a:pos x="T2" y="T3"/>
                </a:cxn>
                <a:cxn ang="0">
                  <a:pos x="T4" y="T5"/>
                </a:cxn>
                <a:cxn ang="0">
                  <a:pos x="T6" y="T7"/>
                </a:cxn>
              </a:cxnLst>
              <a:rect l="0" t="0" r="r" b="b"/>
              <a:pathLst>
                <a:path w="45" h="50">
                  <a:moveTo>
                    <a:pt x="23" y="0"/>
                  </a:moveTo>
                  <a:cubicBezTo>
                    <a:pt x="45" y="19"/>
                    <a:pt x="45" y="19"/>
                    <a:pt x="45" y="19"/>
                  </a:cubicBezTo>
                  <a:cubicBezTo>
                    <a:pt x="29" y="38"/>
                    <a:pt x="0" y="50"/>
                    <a:pt x="0" y="50"/>
                  </a:cubicBezTo>
                  <a:cubicBezTo>
                    <a:pt x="0" y="50"/>
                    <a:pt x="7" y="16"/>
                    <a:pt x="23" y="0"/>
                  </a:cubicBezTo>
                </a:path>
              </a:pathLst>
            </a:custGeom>
            <a:solidFill>
              <a:srgbClr val="FFAC15"/>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23" name="Freeform 22"/>
            <p:cNvSpPr/>
            <p:nvPr/>
          </p:nvSpPr>
          <p:spPr bwMode="auto">
            <a:xfrm>
              <a:off x="5116513" y="5694363"/>
              <a:ext cx="719138" cy="781050"/>
            </a:xfrm>
            <a:custGeom>
              <a:avLst/>
              <a:gdLst>
                <a:gd name="T0" fmla="*/ 16 w 34"/>
                <a:gd name="T1" fmla="*/ 0 h 37"/>
                <a:gd name="T2" fmla="*/ 34 w 34"/>
                <a:gd name="T3" fmla="*/ 15 h 37"/>
                <a:gd name="T4" fmla="*/ 0 w 34"/>
                <a:gd name="T5" fmla="*/ 37 h 37"/>
                <a:gd name="T6" fmla="*/ 16 w 34"/>
                <a:gd name="T7" fmla="*/ 0 h 37"/>
              </a:gdLst>
              <a:ahLst/>
              <a:cxnLst>
                <a:cxn ang="0">
                  <a:pos x="T0" y="T1"/>
                </a:cxn>
                <a:cxn ang="0">
                  <a:pos x="T2" y="T3"/>
                </a:cxn>
                <a:cxn ang="0">
                  <a:pos x="T4" y="T5"/>
                </a:cxn>
                <a:cxn ang="0">
                  <a:pos x="T6" y="T7"/>
                </a:cxn>
              </a:cxnLst>
              <a:rect l="0" t="0" r="r" b="b"/>
              <a:pathLst>
                <a:path w="34" h="37">
                  <a:moveTo>
                    <a:pt x="16" y="0"/>
                  </a:moveTo>
                  <a:cubicBezTo>
                    <a:pt x="34" y="15"/>
                    <a:pt x="34" y="15"/>
                    <a:pt x="34" y="15"/>
                  </a:cubicBezTo>
                  <a:cubicBezTo>
                    <a:pt x="18" y="34"/>
                    <a:pt x="0" y="37"/>
                    <a:pt x="0" y="37"/>
                  </a:cubicBezTo>
                  <a:cubicBezTo>
                    <a:pt x="0" y="37"/>
                    <a:pt x="1" y="16"/>
                    <a:pt x="16" y="0"/>
                  </a:cubicBezTo>
                </a:path>
              </a:pathLst>
            </a:custGeom>
            <a:solidFill>
              <a:srgbClr val="E06153"/>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24" name="Freeform 23"/>
            <p:cNvSpPr>
              <a:spLocks noEditPoints="1"/>
            </p:cNvSpPr>
            <p:nvPr/>
          </p:nvSpPr>
          <p:spPr bwMode="auto">
            <a:xfrm>
              <a:off x="5307013" y="1117600"/>
              <a:ext cx="3275013" cy="3943350"/>
            </a:xfrm>
            <a:custGeom>
              <a:avLst/>
              <a:gdLst>
                <a:gd name="T0" fmla="*/ 0 w 155"/>
                <a:gd name="T1" fmla="*/ 187 h 187"/>
                <a:gd name="T2" fmla="*/ 0 w 155"/>
                <a:gd name="T3" fmla="*/ 187 h 187"/>
                <a:gd name="T4" fmla="*/ 1 w 155"/>
                <a:gd name="T5" fmla="*/ 186 h 187"/>
                <a:gd name="T6" fmla="*/ 2 w 155"/>
                <a:gd name="T7" fmla="*/ 183 h 187"/>
                <a:gd name="T8" fmla="*/ 2 w 155"/>
                <a:gd name="T9" fmla="*/ 182 h 187"/>
                <a:gd name="T10" fmla="*/ 3 w 155"/>
                <a:gd name="T11" fmla="*/ 181 h 187"/>
                <a:gd name="T12" fmla="*/ 3 w 155"/>
                <a:gd name="T13" fmla="*/ 180 h 187"/>
                <a:gd name="T14" fmla="*/ 4 w 155"/>
                <a:gd name="T15" fmla="*/ 180 h 187"/>
                <a:gd name="T16" fmla="*/ 4 w 155"/>
                <a:gd name="T17" fmla="*/ 180 h 187"/>
                <a:gd name="T18" fmla="*/ 5 w 155"/>
                <a:gd name="T19" fmla="*/ 177 h 187"/>
                <a:gd name="T20" fmla="*/ 5 w 155"/>
                <a:gd name="T21" fmla="*/ 177 h 187"/>
                <a:gd name="T22" fmla="*/ 5 w 155"/>
                <a:gd name="T23" fmla="*/ 177 h 187"/>
                <a:gd name="T24" fmla="*/ 5 w 155"/>
                <a:gd name="T25" fmla="*/ 177 h 187"/>
                <a:gd name="T26" fmla="*/ 5 w 155"/>
                <a:gd name="T27" fmla="*/ 177 h 187"/>
                <a:gd name="T28" fmla="*/ 7 w 155"/>
                <a:gd name="T29" fmla="*/ 174 h 187"/>
                <a:gd name="T30" fmla="*/ 7 w 155"/>
                <a:gd name="T31" fmla="*/ 173 h 187"/>
                <a:gd name="T32" fmla="*/ 8 w 155"/>
                <a:gd name="T33" fmla="*/ 170 h 187"/>
                <a:gd name="T34" fmla="*/ 8 w 155"/>
                <a:gd name="T35" fmla="*/ 172 h 187"/>
                <a:gd name="T36" fmla="*/ 8 w 155"/>
                <a:gd name="T37" fmla="*/ 171 h 187"/>
                <a:gd name="T38" fmla="*/ 8 w 155"/>
                <a:gd name="T39" fmla="*/ 170 h 187"/>
                <a:gd name="T40" fmla="*/ 9 w 155"/>
                <a:gd name="T41" fmla="*/ 169 h 187"/>
                <a:gd name="T42" fmla="*/ 9 w 155"/>
                <a:gd name="T43" fmla="*/ 169 h 187"/>
                <a:gd name="T44" fmla="*/ 33 w 155"/>
                <a:gd name="T45" fmla="*/ 123 h 187"/>
                <a:gd name="T46" fmla="*/ 33 w 155"/>
                <a:gd name="T47" fmla="*/ 124 h 187"/>
                <a:gd name="T48" fmla="*/ 33 w 155"/>
                <a:gd name="T49" fmla="*/ 123 h 187"/>
                <a:gd name="T50" fmla="*/ 37 w 155"/>
                <a:gd name="T51" fmla="*/ 118 h 187"/>
                <a:gd name="T52" fmla="*/ 36 w 155"/>
                <a:gd name="T53" fmla="*/ 118 h 187"/>
                <a:gd name="T54" fmla="*/ 37 w 155"/>
                <a:gd name="T55" fmla="*/ 118 h 187"/>
                <a:gd name="T56" fmla="*/ 39 w 155"/>
                <a:gd name="T57" fmla="*/ 113 h 187"/>
                <a:gd name="T58" fmla="*/ 39 w 155"/>
                <a:gd name="T59" fmla="*/ 114 h 187"/>
                <a:gd name="T60" fmla="*/ 39 w 155"/>
                <a:gd name="T61" fmla="*/ 113 h 187"/>
                <a:gd name="T62" fmla="*/ 47 w 155"/>
                <a:gd name="T63" fmla="*/ 101 h 187"/>
                <a:gd name="T64" fmla="*/ 49 w 155"/>
                <a:gd name="T65" fmla="*/ 97 h 187"/>
                <a:gd name="T66" fmla="*/ 64 w 155"/>
                <a:gd name="T67" fmla="*/ 74 h 187"/>
                <a:gd name="T68" fmla="*/ 67 w 155"/>
                <a:gd name="T69" fmla="*/ 70 h 187"/>
                <a:gd name="T70" fmla="*/ 69 w 155"/>
                <a:gd name="T71" fmla="*/ 67 h 187"/>
                <a:gd name="T72" fmla="*/ 70 w 155"/>
                <a:gd name="T73" fmla="*/ 65 h 187"/>
                <a:gd name="T74" fmla="*/ 75 w 155"/>
                <a:gd name="T75" fmla="*/ 58 h 187"/>
                <a:gd name="T76" fmla="*/ 76 w 155"/>
                <a:gd name="T77" fmla="*/ 57 h 187"/>
                <a:gd name="T78" fmla="*/ 81 w 155"/>
                <a:gd name="T79" fmla="*/ 51 h 187"/>
                <a:gd name="T80" fmla="*/ 86 w 155"/>
                <a:gd name="T81" fmla="*/ 44 h 187"/>
                <a:gd name="T82" fmla="*/ 92 w 155"/>
                <a:gd name="T83" fmla="*/ 38 h 187"/>
                <a:gd name="T84" fmla="*/ 108 w 155"/>
                <a:gd name="T85" fmla="*/ 21 h 187"/>
                <a:gd name="T86" fmla="*/ 97 w 155"/>
                <a:gd name="T87" fmla="*/ 32 h 187"/>
                <a:gd name="T88" fmla="*/ 103 w 155"/>
                <a:gd name="T89" fmla="*/ 26 h 187"/>
                <a:gd name="T90" fmla="*/ 108 w 155"/>
                <a:gd name="T91" fmla="*/ 21 h 187"/>
                <a:gd name="T92" fmla="*/ 114 w 155"/>
                <a:gd name="T93" fmla="*/ 17 h 187"/>
                <a:gd name="T94" fmla="*/ 114 w 155"/>
                <a:gd name="T95" fmla="*/ 17 h 187"/>
                <a:gd name="T96" fmla="*/ 117 w 155"/>
                <a:gd name="T97" fmla="*/ 14 h 187"/>
                <a:gd name="T98" fmla="*/ 119 w 155"/>
                <a:gd name="T99" fmla="*/ 13 h 187"/>
                <a:gd name="T100" fmla="*/ 125 w 155"/>
                <a:gd name="T101" fmla="*/ 10 h 187"/>
                <a:gd name="T102" fmla="*/ 130 w 155"/>
                <a:gd name="T103" fmla="*/ 8 h 187"/>
                <a:gd name="T104" fmla="*/ 134 w 155"/>
                <a:gd name="T105" fmla="*/ 6 h 187"/>
                <a:gd name="T106" fmla="*/ 139 w 155"/>
                <a:gd name="T107" fmla="*/ 4 h 187"/>
                <a:gd name="T108" fmla="*/ 155 w 155"/>
                <a:gd name="T109" fmla="*/ 0 h 187"/>
                <a:gd name="T110" fmla="*/ 144 w 155"/>
                <a:gd name="T111" fmla="*/ 3 h 187"/>
                <a:gd name="T112" fmla="*/ 150 w 155"/>
                <a:gd name="T113" fmla="*/ 1 h 187"/>
                <a:gd name="T114" fmla="*/ 154 w 155"/>
                <a:gd name="T11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5" h="187">
                  <a:moveTo>
                    <a:pt x="1" y="186"/>
                  </a:moveTo>
                  <a:cubicBezTo>
                    <a:pt x="0" y="187"/>
                    <a:pt x="0" y="187"/>
                    <a:pt x="0" y="187"/>
                  </a:cubicBezTo>
                  <a:cubicBezTo>
                    <a:pt x="1" y="187"/>
                    <a:pt x="1" y="187"/>
                    <a:pt x="1" y="187"/>
                  </a:cubicBezTo>
                  <a:cubicBezTo>
                    <a:pt x="0" y="187"/>
                    <a:pt x="0" y="187"/>
                    <a:pt x="0" y="187"/>
                  </a:cubicBezTo>
                  <a:cubicBezTo>
                    <a:pt x="0" y="187"/>
                    <a:pt x="0" y="187"/>
                    <a:pt x="0" y="187"/>
                  </a:cubicBezTo>
                  <a:cubicBezTo>
                    <a:pt x="1" y="186"/>
                    <a:pt x="1" y="186"/>
                    <a:pt x="1" y="186"/>
                  </a:cubicBezTo>
                  <a:moveTo>
                    <a:pt x="2" y="182"/>
                  </a:moveTo>
                  <a:cubicBezTo>
                    <a:pt x="2" y="183"/>
                    <a:pt x="2" y="183"/>
                    <a:pt x="2" y="183"/>
                  </a:cubicBezTo>
                  <a:cubicBezTo>
                    <a:pt x="2" y="183"/>
                    <a:pt x="2" y="183"/>
                    <a:pt x="2" y="183"/>
                  </a:cubicBezTo>
                  <a:cubicBezTo>
                    <a:pt x="2" y="183"/>
                    <a:pt x="2" y="183"/>
                    <a:pt x="2" y="182"/>
                  </a:cubicBezTo>
                  <a:moveTo>
                    <a:pt x="3" y="180"/>
                  </a:moveTo>
                  <a:cubicBezTo>
                    <a:pt x="3" y="180"/>
                    <a:pt x="3" y="181"/>
                    <a:pt x="3" y="181"/>
                  </a:cubicBezTo>
                  <a:cubicBezTo>
                    <a:pt x="3" y="180"/>
                    <a:pt x="3" y="180"/>
                    <a:pt x="3" y="180"/>
                  </a:cubicBezTo>
                  <a:cubicBezTo>
                    <a:pt x="3" y="180"/>
                    <a:pt x="3" y="180"/>
                    <a:pt x="3" y="180"/>
                  </a:cubicBezTo>
                  <a:moveTo>
                    <a:pt x="4" y="180"/>
                  </a:moveTo>
                  <a:cubicBezTo>
                    <a:pt x="4" y="180"/>
                    <a:pt x="4" y="180"/>
                    <a:pt x="4" y="180"/>
                  </a:cubicBezTo>
                  <a:cubicBezTo>
                    <a:pt x="4" y="180"/>
                    <a:pt x="4" y="180"/>
                    <a:pt x="4" y="180"/>
                  </a:cubicBezTo>
                  <a:cubicBezTo>
                    <a:pt x="4" y="180"/>
                    <a:pt x="4" y="180"/>
                    <a:pt x="4" y="180"/>
                  </a:cubicBezTo>
                  <a:moveTo>
                    <a:pt x="5" y="177"/>
                  </a:moveTo>
                  <a:cubicBezTo>
                    <a:pt x="5" y="177"/>
                    <a:pt x="5" y="177"/>
                    <a:pt x="5" y="177"/>
                  </a:cubicBezTo>
                  <a:cubicBezTo>
                    <a:pt x="5" y="178"/>
                    <a:pt x="4" y="178"/>
                    <a:pt x="4" y="179"/>
                  </a:cubicBezTo>
                  <a:cubicBezTo>
                    <a:pt x="4" y="178"/>
                    <a:pt x="5" y="178"/>
                    <a:pt x="5" y="177"/>
                  </a:cubicBezTo>
                  <a:cubicBezTo>
                    <a:pt x="5" y="177"/>
                    <a:pt x="5" y="177"/>
                    <a:pt x="5" y="177"/>
                  </a:cubicBezTo>
                  <a:moveTo>
                    <a:pt x="5" y="177"/>
                  </a:moveTo>
                  <a:cubicBezTo>
                    <a:pt x="5" y="177"/>
                    <a:pt x="5" y="177"/>
                    <a:pt x="5" y="177"/>
                  </a:cubicBezTo>
                  <a:cubicBezTo>
                    <a:pt x="5" y="177"/>
                    <a:pt x="5" y="177"/>
                    <a:pt x="5" y="177"/>
                  </a:cubicBezTo>
                  <a:cubicBezTo>
                    <a:pt x="5" y="177"/>
                    <a:pt x="5" y="177"/>
                    <a:pt x="5" y="177"/>
                  </a:cubicBezTo>
                  <a:cubicBezTo>
                    <a:pt x="5" y="177"/>
                    <a:pt x="5" y="177"/>
                    <a:pt x="5" y="177"/>
                  </a:cubicBezTo>
                  <a:moveTo>
                    <a:pt x="7" y="173"/>
                  </a:moveTo>
                  <a:cubicBezTo>
                    <a:pt x="7" y="173"/>
                    <a:pt x="7" y="174"/>
                    <a:pt x="7" y="174"/>
                  </a:cubicBezTo>
                  <a:cubicBezTo>
                    <a:pt x="7" y="174"/>
                    <a:pt x="7" y="174"/>
                    <a:pt x="7" y="174"/>
                  </a:cubicBezTo>
                  <a:cubicBezTo>
                    <a:pt x="7" y="174"/>
                    <a:pt x="7" y="173"/>
                    <a:pt x="7" y="173"/>
                  </a:cubicBezTo>
                  <a:moveTo>
                    <a:pt x="8" y="170"/>
                  </a:moveTo>
                  <a:cubicBezTo>
                    <a:pt x="8" y="170"/>
                    <a:pt x="8" y="170"/>
                    <a:pt x="8" y="170"/>
                  </a:cubicBezTo>
                  <a:cubicBezTo>
                    <a:pt x="8" y="171"/>
                    <a:pt x="8" y="171"/>
                    <a:pt x="8" y="171"/>
                  </a:cubicBezTo>
                  <a:cubicBezTo>
                    <a:pt x="8" y="171"/>
                    <a:pt x="8" y="172"/>
                    <a:pt x="8" y="172"/>
                  </a:cubicBezTo>
                  <a:cubicBezTo>
                    <a:pt x="8" y="172"/>
                    <a:pt x="8" y="172"/>
                    <a:pt x="8" y="171"/>
                  </a:cubicBezTo>
                  <a:cubicBezTo>
                    <a:pt x="8" y="171"/>
                    <a:pt x="8" y="171"/>
                    <a:pt x="8" y="171"/>
                  </a:cubicBezTo>
                  <a:cubicBezTo>
                    <a:pt x="8" y="170"/>
                    <a:pt x="8" y="170"/>
                    <a:pt x="8" y="170"/>
                  </a:cubicBezTo>
                  <a:cubicBezTo>
                    <a:pt x="8" y="170"/>
                    <a:pt x="8" y="170"/>
                    <a:pt x="8" y="170"/>
                  </a:cubicBezTo>
                  <a:moveTo>
                    <a:pt x="9" y="168"/>
                  </a:moveTo>
                  <a:cubicBezTo>
                    <a:pt x="9" y="169"/>
                    <a:pt x="9" y="169"/>
                    <a:pt x="9" y="169"/>
                  </a:cubicBezTo>
                  <a:cubicBezTo>
                    <a:pt x="9" y="169"/>
                    <a:pt x="9" y="169"/>
                    <a:pt x="9" y="169"/>
                  </a:cubicBezTo>
                  <a:cubicBezTo>
                    <a:pt x="9" y="169"/>
                    <a:pt x="9" y="169"/>
                    <a:pt x="9" y="169"/>
                  </a:cubicBezTo>
                  <a:cubicBezTo>
                    <a:pt x="9" y="168"/>
                    <a:pt x="9" y="168"/>
                    <a:pt x="9" y="168"/>
                  </a:cubicBezTo>
                  <a:moveTo>
                    <a:pt x="33" y="123"/>
                  </a:moveTo>
                  <a:cubicBezTo>
                    <a:pt x="33" y="123"/>
                    <a:pt x="33" y="123"/>
                    <a:pt x="33" y="123"/>
                  </a:cubicBezTo>
                  <a:cubicBezTo>
                    <a:pt x="33" y="124"/>
                    <a:pt x="33" y="124"/>
                    <a:pt x="33" y="124"/>
                  </a:cubicBezTo>
                  <a:cubicBezTo>
                    <a:pt x="33" y="124"/>
                    <a:pt x="33" y="124"/>
                    <a:pt x="33" y="124"/>
                  </a:cubicBezTo>
                  <a:cubicBezTo>
                    <a:pt x="33" y="123"/>
                    <a:pt x="33" y="123"/>
                    <a:pt x="33" y="123"/>
                  </a:cubicBezTo>
                  <a:cubicBezTo>
                    <a:pt x="33" y="123"/>
                    <a:pt x="33" y="123"/>
                    <a:pt x="33" y="123"/>
                  </a:cubicBezTo>
                  <a:moveTo>
                    <a:pt x="37" y="118"/>
                  </a:moveTo>
                  <a:cubicBezTo>
                    <a:pt x="37" y="118"/>
                    <a:pt x="37" y="118"/>
                    <a:pt x="37" y="118"/>
                  </a:cubicBezTo>
                  <a:cubicBezTo>
                    <a:pt x="37" y="118"/>
                    <a:pt x="36" y="118"/>
                    <a:pt x="36" y="118"/>
                  </a:cubicBezTo>
                  <a:cubicBezTo>
                    <a:pt x="36" y="118"/>
                    <a:pt x="36" y="118"/>
                    <a:pt x="37" y="118"/>
                  </a:cubicBezTo>
                  <a:cubicBezTo>
                    <a:pt x="37" y="118"/>
                    <a:pt x="37" y="118"/>
                    <a:pt x="37" y="118"/>
                  </a:cubicBezTo>
                  <a:cubicBezTo>
                    <a:pt x="37" y="118"/>
                    <a:pt x="37" y="118"/>
                    <a:pt x="37" y="118"/>
                  </a:cubicBezTo>
                  <a:moveTo>
                    <a:pt x="39" y="113"/>
                  </a:moveTo>
                  <a:cubicBezTo>
                    <a:pt x="39" y="113"/>
                    <a:pt x="39" y="113"/>
                    <a:pt x="39" y="113"/>
                  </a:cubicBezTo>
                  <a:cubicBezTo>
                    <a:pt x="39" y="113"/>
                    <a:pt x="39" y="114"/>
                    <a:pt x="39" y="114"/>
                  </a:cubicBezTo>
                  <a:cubicBezTo>
                    <a:pt x="39" y="114"/>
                    <a:pt x="39" y="114"/>
                    <a:pt x="39" y="113"/>
                  </a:cubicBezTo>
                  <a:cubicBezTo>
                    <a:pt x="39" y="113"/>
                    <a:pt x="39" y="113"/>
                    <a:pt x="39" y="113"/>
                  </a:cubicBezTo>
                  <a:moveTo>
                    <a:pt x="49" y="97"/>
                  </a:moveTo>
                  <a:cubicBezTo>
                    <a:pt x="48" y="98"/>
                    <a:pt x="47" y="100"/>
                    <a:pt x="47" y="101"/>
                  </a:cubicBezTo>
                  <a:cubicBezTo>
                    <a:pt x="47" y="100"/>
                    <a:pt x="48" y="99"/>
                    <a:pt x="49" y="97"/>
                  </a:cubicBezTo>
                  <a:cubicBezTo>
                    <a:pt x="49" y="97"/>
                    <a:pt x="49" y="97"/>
                    <a:pt x="49" y="97"/>
                  </a:cubicBezTo>
                  <a:moveTo>
                    <a:pt x="67" y="70"/>
                  </a:moveTo>
                  <a:cubicBezTo>
                    <a:pt x="66" y="71"/>
                    <a:pt x="65" y="72"/>
                    <a:pt x="64" y="74"/>
                  </a:cubicBezTo>
                  <a:cubicBezTo>
                    <a:pt x="65" y="73"/>
                    <a:pt x="65" y="73"/>
                    <a:pt x="65" y="73"/>
                  </a:cubicBezTo>
                  <a:cubicBezTo>
                    <a:pt x="65" y="72"/>
                    <a:pt x="66" y="71"/>
                    <a:pt x="67" y="70"/>
                  </a:cubicBezTo>
                  <a:moveTo>
                    <a:pt x="75" y="58"/>
                  </a:moveTo>
                  <a:cubicBezTo>
                    <a:pt x="73" y="61"/>
                    <a:pt x="71" y="64"/>
                    <a:pt x="69" y="67"/>
                  </a:cubicBezTo>
                  <a:cubicBezTo>
                    <a:pt x="69" y="67"/>
                    <a:pt x="69" y="67"/>
                    <a:pt x="69" y="66"/>
                  </a:cubicBezTo>
                  <a:cubicBezTo>
                    <a:pt x="70" y="65"/>
                    <a:pt x="70" y="65"/>
                    <a:pt x="70" y="65"/>
                  </a:cubicBezTo>
                  <a:cubicBezTo>
                    <a:pt x="72" y="63"/>
                    <a:pt x="73" y="61"/>
                    <a:pt x="75" y="59"/>
                  </a:cubicBezTo>
                  <a:cubicBezTo>
                    <a:pt x="75" y="58"/>
                    <a:pt x="75" y="58"/>
                    <a:pt x="75" y="58"/>
                  </a:cubicBezTo>
                  <a:moveTo>
                    <a:pt x="97" y="32"/>
                  </a:moveTo>
                  <a:cubicBezTo>
                    <a:pt x="90" y="40"/>
                    <a:pt x="83" y="48"/>
                    <a:pt x="76" y="57"/>
                  </a:cubicBezTo>
                  <a:cubicBezTo>
                    <a:pt x="77" y="55"/>
                    <a:pt x="79" y="54"/>
                    <a:pt x="80" y="52"/>
                  </a:cubicBezTo>
                  <a:cubicBezTo>
                    <a:pt x="81" y="51"/>
                    <a:pt x="81" y="51"/>
                    <a:pt x="81" y="51"/>
                  </a:cubicBezTo>
                  <a:cubicBezTo>
                    <a:pt x="82" y="49"/>
                    <a:pt x="84" y="47"/>
                    <a:pt x="86" y="45"/>
                  </a:cubicBezTo>
                  <a:cubicBezTo>
                    <a:pt x="86" y="44"/>
                    <a:pt x="86" y="44"/>
                    <a:pt x="86" y="44"/>
                  </a:cubicBezTo>
                  <a:cubicBezTo>
                    <a:pt x="88" y="42"/>
                    <a:pt x="90" y="40"/>
                    <a:pt x="91" y="38"/>
                  </a:cubicBezTo>
                  <a:cubicBezTo>
                    <a:pt x="92" y="38"/>
                    <a:pt x="92" y="38"/>
                    <a:pt x="92" y="38"/>
                  </a:cubicBezTo>
                  <a:cubicBezTo>
                    <a:pt x="93" y="36"/>
                    <a:pt x="95" y="34"/>
                    <a:pt x="97" y="32"/>
                  </a:cubicBezTo>
                  <a:moveTo>
                    <a:pt x="108" y="21"/>
                  </a:moveTo>
                  <a:cubicBezTo>
                    <a:pt x="104" y="25"/>
                    <a:pt x="101" y="28"/>
                    <a:pt x="97" y="32"/>
                  </a:cubicBezTo>
                  <a:cubicBezTo>
                    <a:pt x="97" y="32"/>
                    <a:pt x="97" y="32"/>
                    <a:pt x="97" y="32"/>
                  </a:cubicBezTo>
                  <a:cubicBezTo>
                    <a:pt x="99" y="30"/>
                    <a:pt x="101" y="28"/>
                    <a:pt x="102" y="27"/>
                  </a:cubicBezTo>
                  <a:cubicBezTo>
                    <a:pt x="103" y="26"/>
                    <a:pt x="103" y="26"/>
                    <a:pt x="103" y="26"/>
                  </a:cubicBezTo>
                  <a:cubicBezTo>
                    <a:pt x="105" y="25"/>
                    <a:pt x="106" y="23"/>
                    <a:pt x="108" y="22"/>
                  </a:cubicBezTo>
                  <a:cubicBezTo>
                    <a:pt x="108" y="21"/>
                    <a:pt x="108" y="21"/>
                    <a:pt x="108" y="21"/>
                  </a:cubicBezTo>
                  <a:moveTo>
                    <a:pt x="114" y="17"/>
                  </a:moveTo>
                  <a:cubicBezTo>
                    <a:pt x="114" y="17"/>
                    <a:pt x="114" y="17"/>
                    <a:pt x="114" y="17"/>
                  </a:cubicBezTo>
                  <a:cubicBezTo>
                    <a:pt x="114" y="17"/>
                    <a:pt x="114" y="17"/>
                    <a:pt x="114" y="17"/>
                  </a:cubicBezTo>
                  <a:cubicBezTo>
                    <a:pt x="114" y="17"/>
                    <a:pt x="114" y="17"/>
                    <a:pt x="114" y="17"/>
                  </a:cubicBezTo>
                  <a:moveTo>
                    <a:pt x="119" y="13"/>
                  </a:moveTo>
                  <a:cubicBezTo>
                    <a:pt x="119" y="14"/>
                    <a:pt x="118" y="14"/>
                    <a:pt x="117" y="14"/>
                  </a:cubicBezTo>
                  <a:cubicBezTo>
                    <a:pt x="118" y="14"/>
                    <a:pt x="119" y="14"/>
                    <a:pt x="119" y="13"/>
                  </a:cubicBezTo>
                  <a:cubicBezTo>
                    <a:pt x="119" y="13"/>
                    <a:pt x="119" y="13"/>
                    <a:pt x="119" y="13"/>
                  </a:cubicBezTo>
                  <a:moveTo>
                    <a:pt x="143" y="3"/>
                  </a:moveTo>
                  <a:cubicBezTo>
                    <a:pt x="137" y="5"/>
                    <a:pt x="131" y="7"/>
                    <a:pt x="125" y="10"/>
                  </a:cubicBezTo>
                  <a:cubicBezTo>
                    <a:pt x="126" y="9"/>
                    <a:pt x="128" y="9"/>
                    <a:pt x="129" y="8"/>
                  </a:cubicBezTo>
                  <a:cubicBezTo>
                    <a:pt x="129" y="8"/>
                    <a:pt x="129" y="8"/>
                    <a:pt x="130" y="8"/>
                  </a:cubicBezTo>
                  <a:cubicBezTo>
                    <a:pt x="131" y="7"/>
                    <a:pt x="132" y="6"/>
                    <a:pt x="134" y="6"/>
                  </a:cubicBezTo>
                  <a:cubicBezTo>
                    <a:pt x="134" y="6"/>
                    <a:pt x="134" y="6"/>
                    <a:pt x="134" y="6"/>
                  </a:cubicBezTo>
                  <a:cubicBezTo>
                    <a:pt x="135" y="5"/>
                    <a:pt x="137" y="5"/>
                    <a:pt x="138" y="4"/>
                  </a:cubicBezTo>
                  <a:cubicBezTo>
                    <a:pt x="139" y="4"/>
                    <a:pt x="139" y="4"/>
                    <a:pt x="139" y="4"/>
                  </a:cubicBezTo>
                  <a:cubicBezTo>
                    <a:pt x="141" y="3"/>
                    <a:pt x="142" y="3"/>
                    <a:pt x="143" y="3"/>
                  </a:cubicBezTo>
                  <a:moveTo>
                    <a:pt x="155" y="0"/>
                  </a:moveTo>
                  <a:cubicBezTo>
                    <a:pt x="152" y="1"/>
                    <a:pt x="148" y="1"/>
                    <a:pt x="144" y="3"/>
                  </a:cubicBezTo>
                  <a:cubicBezTo>
                    <a:pt x="144" y="3"/>
                    <a:pt x="144" y="3"/>
                    <a:pt x="144" y="3"/>
                  </a:cubicBezTo>
                  <a:cubicBezTo>
                    <a:pt x="145" y="2"/>
                    <a:pt x="147" y="2"/>
                    <a:pt x="149" y="1"/>
                  </a:cubicBezTo>
                  <a:cubicBezTo>
                    <a:pt x="149" y="1"/>
                    <a:pt x="149" y="1"/>
                    <a:pt x="150" y="1"/>
                  </a:cubicBezTo>
                  <a:cubicBezTo>
                    <a:pt x="151" y="1"/>
                    <a:pt x="153" y="0"/>
                    <a:pt x="154" y="0"/>
                  </a:cubicBezTo>
                  <a:cubicBezTo>
                    <a:pt x="154" y="0"/>
                    <a:pt x="154" y="0"/>
                    <a:pt x="154" y="0"/>
                  </a:cubicBezTo>
                  <a:cubicBezTo>
                    <a:pt x="155" y="0"/>
                    <a:pt x="155" y="0"/>
                    <a:pt x="155" y="0"/>
                  </a:cubicBezTo>
                </a:path>
              </a:pathLst>
            </a:custGeom>
            <a:solidFill>
              <a:srgbClr val="D1D3D4"/>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25" name="Freeform 24"/>
            <p:cNvSpPr>
              <a:spLocks noEditPoints="1"/>
            </p:cNvSpPr>
            <p:nvPr/>
          </p:nvSpPr>
          <p:spPr bwMode="auto">
            <a:xfrm>
              <a:off x="5307013" y="1011238"/>
              <a:ext cx="3930650" cy="4789488"/>
            </a:xfrm>
            <a:custGeom>
              <a:avLst/>
              <a:gdLst>
                <a:gd name="T0" fmla="*/ 2 w 186"/>
                <a:gd name="T1" fmla="*/ 218 h 227"/>
                <a:gd name="T2" fmla="*/ 7 w 186"/>
                <a:gd name="T3" fmla="*/ 222 h 227"/>
                <a:gd name="T4" fmla="*/ 15 w 186"/>
                <a:gd name="T5" fmla="*/ 226 h 227"/>
                <a:gd name="T6" fmla="*/ 12 w 186"/>
                <a:gd name="T7" fmla="*/ 200 h 227"/>
                <a:gd name="T8" fmla="*/ 12 w 186"/>
                <a:gd name="T9" fmla="*/ 200 h 227"/>
                <a:gd name="T10" fmla="*/ 9 w 186"/>
                <a:gd name="T11" fmla="*/ 173 h 227"/>
                <a:gd name="T12" fmla="*/ 9 w 186"/>
                <a:gd name="T13" fmla="*/ 174 h 227"/>
                <a:gd name="T14" fmla="*/ 8 w 186"/>
                <a:gd name="T15" fmla="*/ 175 h 227"/>
                <a:gd name="T16" fmla="*/ 8 w 186"/>
                <a:gd name="T17" fmla="*/ 177 h 227"/>
                <a:gd name="T18" fmla="*/ 7 w 186"/>
                <a:gd name="T19" fmla="*/ 179 h 227"/>
                <a:gd name="T20" fmla="*/ 5 w 186"/>
                <a:gd name="T21" fmla="*/ 182 h 227"/>
                <a:gd name="T22" fmla="*/ 5 w 186"/>
                <a:gd name="T23" fmla="*/ 182 h 227"/>
                <a:gd name="T24" fmla="*/ 4 w 186"/>
                <a:gd name="T25" fmla="*/ 185 h 227"/>
                <a:gd name="T26" fmla="*/ 4 w 186"/>
                <a:gd name="T27" fmla="*/ 185 h 227"/>
                <a:gd name="T28" fmla="*/ 3 w 186"/>
                <a:gd name="T29" fmla="*/ 186 h 227"/>
                <a:gd name="T30" fmla="*/ 2 w 186"/>
                <a:gd name="T31" fmla="*/ 188 h 227"/>
                <a:gd name="T32" fmla="*/ 0 w 186"/>
                <a:gd name="T33" fmla="*/ 192 h 227"/>
                <a:gd name="T34" fmla="*/ 4 w 186"/>
                <a:gd name="T35" fmla="*/ 208 h 227"/>
                <a:gd name="T36" fmla="*/ 11 w 186"/>
                <a:gd name="T37" fmla="*/ 199 h 227"/>
                <a:gd name="T38" fmla="*/ 11 w 186"/>
                <a:gd name="T39" fmla="*/ 173 h 227"/>
                <a:gd name="T40" fmla="*/ 164 w 186"/>
                <a:gd name="T41" fmla="*/ 2 h 227"/>
                <a:gd name="T42" fmla="*/ 155 w 186"/>
                <a:gd name="T43" fmla="*/ 5 h 227"/>
                <a:gd name="T44" fmla="*/ 150 w 186"/>
                <a:gd name="T45" fmla="*/ 6 h 227"/>
                <a:gd name="T46" fmla="*/ 144 w 186"/>
                <a:gd name="T47" fmla="*/ 8 h 227"/>
                <a:gd name="T48" fmla="*/ 138 w 186"/>
                <a:gd name="T49" fmla="*/ 9 h 227"/>
                <a:gd name="T50" fmla="*/ 130 w 186"/>
                <a:gd name="T51" fmla="*/ 13 h 227"/>
                <a:gd name="T52" fmla="*/ 125 w 186"/>
                <a:gd name="T53" fmla="*/ 15 h 227"/>
                <a:gd name="T54" fmla="*/ 117 w 186"/>
                <a:gd name="T55" fmla="*/ 19 h 227"/>
                <a:gd name="T56" fmla="*/ 114 w 186"/>
                <a:gd name="T57" fmla="*/ 22 h 227"/>
                <a:gd name="T58" fmla="*/ 103 w 186"/>
                <a:gd name="T59" fmla="*/ 31 h 227"/>
                <a:gd name="T60" fmla="*/ 97 w 186"/>
                <a:gd name="T61" fmla="*/ 37 h 227"/>
                <a:gd name="T62" fmla="*/ 91 w 186"/>
                <a:gd name="T63" fmla="*/ 43 h 227"/>
                <a:gd name="T64" fmla="*/ 81 w 186"/>
                <a:gd name="T65" fmla="*/ 56 h 227"/>
                <a:gd name="T66" fmla="*/ 75 w 186"/>
                <a:gd name="T67" fmla="*/ 63 h 227"/>
                <a:gd name="T68" fmla="*/ 69 w 186"/>
                <a:gd name="T69" fmla="*/ 71 h 227"/>
                <a:gd name="T70" fmla="*/ 65 w 186"/>
                <a:gd name="T71" fmla="*/ 78 h 227"/>
                <a:gd name="T72" fmla="*/ 49 w 186"/>
                <a:gd name="T73" fmla="*/ 102 h 227"/>
                <a:gd name="T74" fmla="*/ 39 w 186"/>
                <a:gd name="T75" fmla="*/ 118 h 227"/>
                <a:gd name="T76" fmla="*/ 37 w 186"/>
                <a:gd name="T77" fmla="*/ 123 h 227"/>
                <a:gd name="T78" fmla="*/ 36 w 186"/>
                <a:gd name="T79" fmla="*/ 123 h 227"/>
                <a:gd name="T80" fmla="*/ 33 w 186"/>
                <a:gd name="T81" fmla="*/ 128 h 227"/>
                <a:gd name="T82" fmla="*/ 127 w 186"/>
                <a:gd name="T83" fmla="*/ 15 h 227"/>
                <a:gd name="T84" fmla="*/ 186 w 186"/>
                <a:gd name="T8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6" h="227">
                  <a:moveTo>
                    <a:pt x="4" y="211"/>
                  </a:moveTo>
                  <a:cubicBezTo>
                    <a:pt x="3" y="212"/>
                    <a:pt x="3" y="213"/>
                    <a:pt x="2" y="214"/>
                  </a:cubicBezTo>
                  <a:cubicBezTo>
                    <a:pt x="2" y="218"/>
                    <a:pt x="2" y="218"/>
                    <a:pt x="2" y="218"/>
                  </a:cubicBezTo>
                  <a:cubicBezTo>
                    <a:pt x="3" y="218"/>
                    <a:pt x="3" y="218"/>
                    <a:pt x="3" y="218"/>
                  </a:cubicBezTo>
                  <a:cubicBezTo>
                    <a:pt x="3" y="218"/>
                    <a:pt x="3" y="218"/>
                    <a:pt x="3" y="218"/>
                  </a:cubicBezTo>
                  <a:cubicBezTo>
                    <a:pt x="7" y="222"/>
                    <a:pt x="7" y="222"/>
                    <a:pt x="7" y="222"/>
                  </a:cubicBezTo>
                  <a:cubicBezTo>
                    <a:pt x="7" y="222"/>
                    <a:pt x="7" y="222"/>
                    <a:pt x="7" y="222"/>
                  </a:cubicBezTo>
                  <a:cubicBezTo>
                    <a:pt x="13" y="227"/>
                    <a:pt x="13" y="227"/>
                    <a:pt x="13" y="227"/>
                  </a:cubicBezTo>
                  <a:cubicBezTo>
                    <a:pt x="15" y="226"/>
                    <a:pt x="15" y="226"/>
                    <a:pt x="15" y="226"/>
                  </a:cubicBezTo>
                  <a:cubicBezTo>
                    <a:pt x="5" y="217"/>
                    <a:pt x="5" y="217"/>
                    <a:pt x="5" y="217"/>
                  </a:cubicBezTo>
                  <a:cubicBezTo>
                    <a:pt x="4" y="211"/>
                    <a:pt x="4" y="211"/>
                    <a:pt x="4" y="211"/>
                  </a:cubicBezTo>
                  <a:moveTo>
                    <a:pt x="12" y="200"/>
                  </a:moveTo>
                  <a:cubicBezTo>
                    <a:pt x="12" y="200"/>
                    <a:pt x="12" y="200"/>
                    <a:pt x="12" y="200"/>
                  </a:cubicBezTo>
                  <a:cubicBezTo>
                    <a:pt x="26" y="211"/>
                    <a:pt x="26" y="211"/>
                    <a:pt x="26" y="211"/>
                  </a:cubicBezTo>
                  <a:cubicBezTo>
                    <a:pt x="12" y="200"/>
                    <a:pt x="12" y="200"/>
                    <a:pt x="12" y="200"/>
                  </a:cubicBezTo>
                  <a:moveTo>
                    <a:pt x="11" y="173"/>
                  </a:moveTo>
                  <a:cubicBezTo>
                    <a:pt x="11" y="173"/>
                    <a:pt x="10" y="173"/>
                    <a:pt x="9" y="173"/>
                  </a:cubicBezTo>
                  <a:cubicBezTo>
                    <a:pt x="9" y="173"/>
                    <a:pt x="9" y="173"/>
                    <a:pt x="9" y="173"/>
                  </a:cubicBezTo>
                  <a:cubicBezTo>
                    <a:pt x="9" y="173"/>
                    <a:pt x="9" y="173"/>
                    <a:pt x="9" y="173"/>
                  </a:cubicBezTo>
                  <a:cubicBezTo>
                    <a:pt x="9" y="174"/>
                    <a:pt x="9" y="174"/>
                    <a:pt x="9" y="174"/>
                  </a:cubicBezTo>
                  <a:cubicBezTo>
                    <a:pt x="9" y="174"/>
                    <a:pt x="9" y="174"/>
                    <a:pt x="9" y="174"/>
                  </a:cubicBezTo>
                  <a:cubicBezTo>
                    <a:pt x="9" y="174"/>
                    <a:pt x="9" y="174"/>
                    <a:pt x="9" y="174"/>
                  </a:cubicBezTo>
                  <a:cubicBezTo>
                    <a:pt x="9" y="174"/>
                    <a:pt x="9" y="175"/>
                    <a:pt x="8" y="175"/>
                  </a:cubicBezTo>
                  <a:cubicBezTo>
                    <a:pt x="8" y="175"/>
                    <a:pt x="8" y="175"/>
                    <a:pt x="8" y="175"/>
                  </a:cubicBezTo>
                  <a:cubicBezTo>
                    <a:pt x="8" y="176"/>
                    <a:pt x="8" y="176"/>
                    <a:pt x="8" y="176"/>
                  </a:cubicBezTo>
                  <a:cubicBezTo>
                    <a:pt x="8" y="176"/>
                    <a:pt x="8" y="176"/>
                    <a:pt x="8" y="176"/>
                  </a:cubicBezTo>
                  <a:cubicBezTo>
                    <a:pt x="8" y="177"/>
                    <a:pt x="8" y="177"/>
                    <a:pt x="8" y="177"/>
                  </a:cubicBezTo>
                  <a:cubicBezTo>
                    <a:pt x="7" y="177"/>
                    <a:pt x="7" y="178"/>
                    <a:pt x="7" y="178"/>
                  </a:cubicBezTo>
                  <a:cubicBezTo>
                    <a:pt x="7" y="178"/>
                    <a:pt x="7" y="179"/>
                    <a:pt x="7" y="179"/>
                  </a:cubicBezTo>
                  <a:cubicBezTo>
                    <a:pt x="7" y="179"/>
                    <a:pt x="7" y="179"/>
                    <a:pt x="7" y="179"/>
                  </a:cubicBezTo>
                  <a:cubicBezTo>
                    <a:pt x="6" y="180"/>
                    <a:pt x="6" y="180"/>
                    <a:pt x="6" y="180"/>
                  </a:cubicBezTo>
                  <a:cubicBezTo>
                    <a:pt x="6" y="180"/>
                    <a:pt x="6" y="181"/>
                    <a:pt x="5" y="182"/>
                  </a:cubicBezTo>
                  <a:cubicBezTo>
                    <a:pt x="5" y="182"/>
                    <a:pt x="5" y="182"/>
                    <a:pt x="5" y="182"/>
                  </a:cubicBezTo>
                  <a:cubicBezTo>
                    <a:pt x="5" y="182"/>
                    <a:pt x="5" y="182"/>
                    <a:pt x="5" y="182"/>
                  </a:cubicBezTo>
                  <a:cubicBezTo>
                    <a:pt x="5" y="182"/>
                    <a:pt x="5" y="182"/>
                    <a:pt x="5" y="182"/>
                  </a:cubicBezTo>
                  <a:cubicBezTo>
                    <a:pt x="5" y="182"/>
                    <a:pt x="5" y="182"/>
                    <a:pt x="5" y="182"/>
                  </a:cubicBezTo>
                  <a:cubicBezTo>
                    <a:pt x="5" y="183"/>
                    <a:pt x="4" y="183"/>
                    <a:pt x="4" y="184"/>
                  </a:cubicBezTo>
                  <a:cubicBezTo>
                    <a:pt x="4" y="184"/>
                    <a:pt x="4" y="184"/>
                    <a:pt x="4" y="184"/>
                  </a:cubicBezTo>
                  <a:cubicBezTo>
                    <a:pt x="4" y="185"/>
                    <a:pt x="4" y="185"/>
                    <a:pt x="4" y="185"/>
                  </a:cubicBezTo>
                  <a:cubicBezTo>
                    <a:pt x="4" y="185"/>
                    <a:pt x="4" y="185"/>
                    <a:pt x="4" y="185"/>
                  </a:cubicBezTo>
                  <a:cubicBezTo>
                    <a:pt x="4" y="185"/>
                    <a:pt x="4" y="185"/>
                    <a:pt x="4" y="185"/>
                  </a:cubicBezTo>
                  <a:cubicBezTo>
                    <a:pt x="4" y="185"/>
                    <a:pt x="4" y="185"/>
                    <a:pt x="4" y="185"/>
                  </a:cubicBezTo>
                  <a:cubicBezTo>
                    <a:pt x="3" y="185"/>
                    <a:pt x="3" y="185"/>
                    <a:pt x="3" y="185"/>
                  </a:cubicBezTo>
                  <a:cubicBezTo>
                    <a:pt x="3" y="185"/>
                    <a:pt x="3" y="185"/>
                    <a:pt x="3" y="185"/>
                  </a:cubicBezTo>
                  <a:cubicBezTo>
                    <a:pt x="3" y="186"/>
                    <a:pt x="3" y="186"/>
                    <a:pt x="3" y="186"/>
                  </a:cubicBezTo>
                  <a:cubicBezTo>
                    <a:pt x="3" y="186"/>
                    <a:pt x="3" y="187"/>
                    <a:pt x="2" y="187"/>
                  </a:cubicBezTo>
                  <a:cubicBezTo>
                    <a:pt x="2" y="188"/>
                    <a:pt x="2" y="188"/>
                    <a:pt x="2" y="188"/>
                  </a:cubicBezTo>
                  <a:cubicBezTo>
                    <a:pt x="2" y="188"/>
                    <a:pt x="2" y="188"/>
                    <a:pt x="2" y="188"/>
                  </a:cubicBezTo>
                  <a:cubicBezTo>
                    <a:pt x="1" y="189"/>
                    <a:pt x="1" y="190"/>
                    <a:pt x="1" y="191"/>
                  </a:cubicBezTo>
                  <a:cubicBezTo>
                    <a:pt x="0" y="192"/>
                    <a:pt x="0" y="192"/>
                    <a:pt x="0" y="192"/>
                  </a:cubicBezTo>
                  <a:cubicBezTo>
                    <a:pt x="0" y="192"/>
                    <a:pt x="0" y="192"/>
                    <a:pt x="0" y="192"/>
                  </a:cubicBezTo>
                  <a:cubicBezTo>
                    <a:pt x="1" y="192"/>
                    <a:pt x="1" y="192"/>
                    <a:pt x="1" y="192"/>
                  </a:cubicBezTo>
                  <a:cubicBezTo>
                    <a:pt x="2" y="211"/>
                    <a:pt x="2" y="211"/>
                    <a:pt x="2" y="211"/>
                  </a:cubicBezTo>
                  <a:cubicBezTo>
                    <a:pt x="2" y="210"/>
                    <a:pt x="3" y="209"/>
                    <a:pt x="4" y="208"/>
                  </a:cubicBezTo>
                  <a:cubicBezTo>
                    <a:pt x="3" y="192"/>
                    <a:pt x="3" y="192"/>
                    <a:pt x="3" y="192"/>
                  </a:cubicBezTo>
                  <a:cubicBezTo>
                    <a:pt x="11" y="199"/>
                    <a:pt x="11" y="199"/>
                    <a:pt x="11" y="199"/>
                  </a:cubicBezTo>
                  <a:cubicBezTo>
                    <a:pt x="11" y="199"/>
                    <a:pt x="11" y="199"/>
                    <a:pt x="11" y="199"/>
                  </a:cubicBezTo>
                  <a:cubicBezTo>
                    <a:pt x="3" y="192"/>
                    <a:pt x="3" y="192"/>
                    <a:pt x="3" y="192"/>
                  </a:cubicBezTo>
                  <a:cubicBezTo>
                    <a:pt x="3" y="192"/>
                    <a:pt x="6" y="185"/>
                    <a:pt x="12" y="173"/>
                  </a:cubicBezTo>
                  <a:cubicBezTo>
                    <a:pt x="12" y="173"/>
                    <a:pt x="12" y="173"/>
                    <a:pt x="11" y="173"/>
                  </a:cubicBezTo>
                  <a:moveTo>
                    <a:pt x="186" y="0"/>
                  </a:moveTo>
                  <a:cubicBezTo>
                    <a:pt x="179" y="0"/>
                    <a:pt x="172" y="1"/>
                    <a:pt x="164" y="2"/>
                  </a:cubicBezTo>
                  <a:cubicBezTo>
                    <a:pt x="164" y="2"/>
                    <a:pt x="164" y="2"/>
                    <a:pt x="164" y="2"/>
                  </a:cubicBezTo>
                  <a:cubicBezTo>
                    <a:pt x="165" y="3"/>
                    <a:pt x="165" y="3"/>
                    <a:pt x="165" y="3"/>
                  </a:cubicBezTo>
                  <a:cubicBezTo>
                    <a:pt x="165" y="3"/>
                    <a:pt x="165" y="3"/>
                    <a:pt x="165" y="3"/>
                  </a:cubicBezTo>
                  <a:cubicBezTo>
                    <a:pt x="162" y="3"/>
                    <a:pt x="158" y="4"/>
                    <a:pt x="155" y="5"/>
                  </a:cubicBezTo>
                  <a:cubicBezTo>
                    <a:pt x="155" y="5"/>
                    <a:pt x="155" y="5"/>
                    <a:pt x="154" y="5"/>
                  </a:cubicBezTo>
                  <a:cubicBezTo>
                    <a:pt x="154" y="5"/>
                    <a:pt x="154" y="5"/>
                    <a:pt x="154" y="5"/>
                  </a:cubicBezTo>
                  <a:cubicBezTo>
                    <a:pt x="153" y="5"/>
                    <a:pt x="151" y="6"/>
                    <a:pt x="150" y="6"/>
                  </a:cubicBezTo>
                  <a:cubicBezTo>
                    <a:pt x="149" y="6"/>
                    <a:pt x="149" y="6"/>
                    <a:pt x="149" y="6"/>
                  </a:cubicBezTo>
                  <a:cubicBezTo>
                    <a:pt x="147" y="7"/>
                    <a:pt x="145" y="7"/>
                    <a:pt x="144" y="8"/>
                  </a:cubicBezTo>
                  <a:cubicBezTo>
                    <a:pt x="144" y="8"/>
                    <a:pt x="144" y="8"/>
                    <a:pt x="144" y="8"/>
                  </a:cubicBezTo>
                  <a:cubicBezTo>
                    <a:pt x="144" y="8"/>
                    <a:pt x="144" y="8"/>
                    <a:pt x="143" y="8"/>
                  </a:cubicBezTo>
                  <a:cubicBezTo>
                    <a:pt x="142" y="8"/>
                    <a:pt x="141" y="8"/>
                    <a:pt x="139" y="9"/>
                  </a:cubicBezTo>
                  <a:cubicBezTo>
                    <a:pt x="139" y="9"/>
                    <a:pt x="139" y="9"/>
                    <a:pt x="138" y="9"/>
                  </a:cubicBezTo>
                  <a:cubicBezTo>
                    <a:pt x="137" y="10"/>
                    <a:pt x="135" y="10"/>
                    <a:pt x="134" y="11"/>
                  </a:cubicBezTo>
                  <a:cubicBezTo>
                    <a:pt x="134" y="11"/>
                    <a:pt x="134" y="11"/>
                    <a:pt x="134" y="11"/>
                  </a:cubicBezTo>
                  <a:cubicBezTo>
                    <a:pt x="132" y="11"/>
                    <a:pt x="131" y="12"/>
                    <a:pt x="130" y="13"/>
                  </a:cubicBezTo>
                  <a:cubicBezTo>
                    <a:pt x="129" y="13"/>
                    <a:pt x="129" y="13"/>
                    <a:pt x="129" y="13"/>
                  </a:cubicBezTo>
                  <a:cubicBezTo>
                    <a:pt x="128" y="14"/>
                    <a:pt x="126" y="14"/>
                    <a:pt x="125" y="15"/>
                  </a:cubicBezTo>
                  <a:cubicBezTo>
                    <a:pt x="125" y="15"/>
                    <a:pt x="125" y="15"/>
                    <a:pt x="125" y="15"/>
                  </a:cubicBezTo>
                  <a:cubicBezTo>
                    <a:pt x="123" y="16"/>
                    <a:pt x="121" y="17"/>
                    <a:pt x="119" y="18"/>
                  </a:cubicBezTo>
                  <a:cubicBezTo>
                    <a:pt x="119" y="18"/>
                    <a:pt x="119" y="18"/>
                    <a:pt x="119" y="18"/>
                  </a:cubicBezTo>
                  <a:cubicBezTo>
                    <a:pt x="119" y="19"/>
                    <a:pt x="118" y="19"/>
                    <a:pt x="117" y="19"/>
                  </a:cubicBezTo>
                  <a:cubicBezTo>
                    <a:pt x="116" y="20"/>
                    <a:pt x="115" y="21"/>
                    <a:pt x="114" y="22"/>
                  </a:cubicBezTo>
                  <a:cubicBezTo>
                    <a:pt x="114" y="22"/>
                    <a:pt x="114" y="22"/>
                    <a:pt x="114" y="22"/>
                  </a:cubicBezTo>
                  <a:cubicBezTo>
                    <a:pt x="114" y="22"/>
                    <a:pt x="114" y="22"/>
                    <a:pt x="114" y="22"/>
                  </a:cubicBezTo>
                  <a:cubicBezTo>
                    <a:pt x="112" y="23"/>
                    <a:pt x="110" y="25"/>
                    <a:pt x="108" y="26"/>
                  </a:cubicBezTo>
                  <a:cubicBezTo>
                    <a:pt x="108" y="27"/>
                    <a:pt x="108" y="27"/>
                    <a:pt x="108" y="27"/>
                  </a:cubicBezTo>
                  <a:cubicBezTo>
                    <a:pt x="106" y="28"/>
                    <a:pt x="105" y="30"/>
                    <a:pt x="103" y="31"/>
                  </a:cubicBezTo>
                  <a:cubicBezTo>
                    <a:pt x="102" y="32"/>
                    <a:pt x="102" y="32"/>
                    <a:pt x="102" y="32"/>
                  </a:cubicBezTo>
                  <a:cubicBezTo>
                    <a:pt x="101" y="33"/>
                    <a:pt x="99" y="35"/>
                    <a:pt x="97" y="37"/>
                  </a:cubicBezTo>
                  <a:cubicBezTo>
                    <a:pt x="97" y="37"/>
                    <a:pt x="97" y="37"/>
                    <a:pt x="97" y="37"/>
                  </a:cubicBezTo>
                  <a:cubicBezTo>
                    <a:pt x="97" y="37"/>
                    <a:pt x="97" y="37"/>
                    <a:pt x="97" y="37"/>
                  </a:cubicBezTo>
                  <a:cubicBezTo>
                    <a:pt x="95" y="39"/>
                    <a:pt x="93" y="41"/>
                    <a:pt x="92" y="43"/>
                  </a:cubicBezTo>
                  <a:cubicBezTo>
                    <a:pt x="91" y="43"/>
                    <a:pt x="91" y="43"/>
                    <a:pt x="91" y="43"/>
                  </a:cubicBezTo>
                  <a:cubicBezTo>
                    <a:pt x="90" y="45"/>
                    <a:pt x="88" y="47"/>
                    <a:pt x="86" y="49"/>
                  </a:cubicBezTo>
                  <a:cubicBezTo>
                    <a:pt x="86" y="50"/>
                    <a:pt x="86" y="50"/>
                    <a:pt x="86" y="50"/>
                  </a:cubicBezTo>
                  <a:cubicBezTo>
                    <a:pt x="84" y="52"/>
                    <a:pt x="82" y="54"/>
                    <a:pt x="81" y="56"/>
                  </a:cubicBezTo>
                  <a:cubicBezTo>
                    <a:pt x="80" y="57"/>
                    <a:pt x="80" y="57"/>
                    <a:pt x="80" y="57"/>
                  </a:cubicBezTo>
                  <a:cubicBezTo>
                    <a:pt x="79" y="59"/>
                    <a:pt x="77" y="60"/>
                    <a:pt x="76" y="62"/>
                  </a:cubicBezTo>
                  <a:cubicBezTo>
                    <a:pt x="76" y="63"/>
                    <a:pt x="75" y="63"/>
                    <a:pt x="75" y="63"/>
                  </a:cubicBezTo>
                  <a:cubicBezTo>
                    <a:pt x="75" y="64"/>
                    <a:pt x="75" y="64"/>
                    <a:pt x="75" y="64"/>
                  </a:cubicBezTo>
                  <a:cubicBezTo>
                    <a:pt x="73" y="66"/>
                    <a:pt x="72" y="68"/>
                    <a:pt x="70" y="70"/>
                  </a:cubicBezTo>
                  <a:cubicBezTo>
                    <a:pt x="69" y="71"/>
                    <a:pt x="69" y="71"/>
                    <a:pt x="69" y="71"/>
                  </a:cubicBezTo>
                  <a:cubicBezTo>
                    <a:pt x="69" y="72"/>
                    <a:pt x="69" y="72"/>
                    <a:pt x="69" y="72"/>
                  </a:cubicBezTo>
                  <a:cubicBezTo>
                    <a:pt x="68" y="73"/>
                    <a:pt x="68" y="74"/>
                    <a:pt x="67" y="75"/>
                  </a:cubicBezTo>
                  <a:cubicBezTo>
                    <a:pt x="66" y="76"/>
                    <a:pt x="65" y="77"/>
                    <a:pt x="65" y="78"/>
                  </a:cubicBezTo>
                  <a:cubicBezTo>
                    <a:pt x="64" y="79"/>
                    <a:pt x="64" y="79"/>
                    <a:pt x="64" y="79"/>
                  </a:cubicBezTo>
                  <a:cubicBezTo>
                    <a:pt x="59" y="86"/>
                    <a:pt x="54" y="94"/>
                    <a:pt x="49" y="102"/>
                  </a:cubicBezTo>
                  <a:cubicBezTo>
                    <a:pt x="49" y="102"/>
                    <a:pt x="49" y="102"/>
                    <a:pt x="49" y="102"/>
                  </a:cubicBezTo>
                  <a:cubicBezTo>
                    <a:pt x="48" y="104"/>
                    <a:pt x="47" y="105"/>
                    <a:pt x="47" y="106"/>
                  </a:cubicBezTo>
                  <a:cubicBezTo>
                    <a:pt x="44" y="110"/>
                    <a:pt x="42" y="114"/>
                    <a:pt x="39" y="118"/>
                  </a:cubicBezTo>
                  <a:cubicBezTo>
                    <a:pt x="39" y="118"/>
                    <a:pt x="39" y="118"/>
                    <a:pt x="39" y="118"/>
                  </a:cubicBezTo>
                  <a:cubicBezTo>
                    <a:pt x="39" y="118"/>
                    <a:pt x="39" y="118"/>
                    <a:pt x="39" y="118"/>
                  </a:cubicBezTo>
                  <a:cubicBezTo>
                    <a:pt x="39" y="119"/>
                    <a:pt x="39" y="119"/>
                    <a:pt x="39" y="119"/>
                  </a:cubicBezTo>
                  <a:cubicBezTo>
                    <a:pt x="38" y="121"/>
                    <a:pt x="37" y="122"/>
                    <a:pt x="37" y="123"/>
                  </a:cubicBezTo>
                  <a:cubicBezTo>
                    <a:pt x="37" y="123"/>
                    <a:pt x="37" y="123"/>
                    <a:pt x="37" y="123"/>
                  </a:cubicBezTo>
                  <a:cubicBezTo>
                    <a:pt x="37" y="123"/>
                    <a:pt x="37" y="123"/>
                    <a:pt x="37" y="123"/>
                  </a:cubicBezTo>
                  <a:cubicBezTo>
                    <a:pt x="36" y="123"/>
                    <a:pt x="36" y="123"/>
                    <a:pt x="36" y="123"/>
                  </a:cubicBezTo>
                  <a:cubicBezTo>
                    <a:pt x="36" y="124"/>
                    <a:pt x="36" y="124"/>
                    <a:pt x="36" y="124"/>
                  </a:cubicBezTo>
                  <a:cubicBezTo>
                    <a:pt x="35" y="126"/>
                    <a:pt x="34" y="127"/>
                    <a:pt x="33" y="128"/>
                  </a:cubicBezTo>
                  <a:cubicBezTo>
                    <a:pt x="33" y="128"/>
                    <a:pt x="33" y="128"/>
                    <a:pt x="33" y="128"/>
                  </a:cubicBezTo>
                  <a:cubicBezTo>
                    <a:pt x="33" y="129"/>
                    <a:pt x="33" y="129"/>
                    <a:pt x="33" y="129"/>
                  </a:cubicBezTo>
                  <a:cubicBezTo>
                    <a:pt x="34" y="130"/>
                    <a:pt x="34" y="130"/>
                    <a:pt x="35" y="131"/>
                  </a:cubicBezTo>
                  <a:cubicBezTo>
                    <a:pt x="60" y="86"/>
                    <a:pt x="96" y="31"/>
                    <a:pt x="127" y="15"/>
                  </a:cubicBezTo>
                  <a:cubicBezTo>
                    <a:pt x="139" y="9"/>
                    <a:pt x="154" y="5"/>
                    <a:pt x="167" y="3"/>
                  </a:cubicBezTo>
                  <a:cubicBezTo>
                    <a:pt x="167" y="2"/>
                    <a:pt x="167" y="2"/>
                    <a:pt x="167" y="2"/>
                  </a:cubicBezTo>
                  <a:cubicBezTo>
                    <a:pt x="173" y="1"/>
                    <a:pt x="180" y="0"/>
                    <a:pt x="186" y="0"/>
                  </a:cubicBezTo>
                </a:path>
              </a:pathLst>
            </a:custGeom>
            <a:solidFill>
              <a:srgbClr val="898C8F"/>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26" name="Freeform 25"/>
            <p:cNvSpPr>
              <a:spLocks noEditPoints="1"/>
            </p:cNvSpPr>
            <p:nvPr/>
          </p:nvSpPr>
          <p:spPr bwMode="auto">
            <a:xfrm>
              <a:off x="5348288" y="5208588"/>
              <a:ext cx="211138" cy="317500"/>
            </a:xfrm>
            <a:custGeom>
              <a:avLst/>
              <a:gdLst>
                <a:gd name="T0" fmla="*/ 2 w 10"/>
                <a:gd name="T1" fmla="*/ 9 h 15"/>
                <a:gd name="T2" fmla="*/ 0 w 10"/>
                <a:gd name="T3" fmla="*/ 12 h 15"/>
                <a:gd name="T4" fmla="*/ 0 w 10"/>
                <a:gd name="T5" fmla="*/ 15 h 15"/>
                <a:gd name="T6" fmla="*/ 2 w 10"/>
                <a:gd name="T7" fmla="*/ 12 h 15"/>
                <a:gd name="T8" fmla="*/ 2 w 10"/>
                <a:gd name="T9" fmla="*/ 9 h 15"/>
                <a:gd name="T10" fmla="*/ 9 w 10"/>
                <a:gd name="T11" fmla="*/ 0 h 15"/>
                <a:gd name="T12" fmla="*/ 9 w 10"/>
                <a:gd name="T13" fmla="*/ 0 h 15"/>
                <a:gd name="T14" fmla="*/ 10 w 10"/>
                <a:gd name="T15" fmla="*/ 1 h 15"/>
                <a:gd name="T16" fmla="*/ 10 w 10"/>
                <a:gd name="T17" fmla="*/ 1 h 15"/>
                <a:gd name="T18" fmla="*/ 9 w 10"/>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5">
                  <a:moveTo>
                    <a:pt x="2" y="9"/>
                  </a:moveTo>
                  <a:cubicBezTo>
                    <a:pt x="1" y="10"/>
                    <a:pt x="0" y="11"/>
                    <a:pt x="0" y="12"/>
                  </a:cubicBezTo>
                  <a:cubicBezTo>
                    <a:pt x="0" y="15"/>
                    <a:pt x="0" y="15"/>
                    <a:pt x="0" y="15"/>
                  </a:cubicBezTo>
                  <a:cubicBezTo>
                    <a:pt x="1" y="14"/>
                    <a:pt x="1" y="13"/>
                    <a:pt x="2" y="12"/>
                  </a:cubicBezTo>
                  <a:cubicBezTo>
                    <a:pt x="2" y="9"/>
                    <a:pt x="2" y="9"/>
                    <a:pt x="2" y="9"/>
                  </a:cubicBezTo>
                  <a:moveTo>
                    <a:pt x="9" y="0"/>
                  </a:moveTo>
                  <a:cubicBezTo>
                    <a:pt x="9" y="0"/>
                    <a:pt x="9" y="0"/>
                    <a:pt x="9" y="0"/>
                  </a:cubicBezTo>
                  <a:cubicBezTo>
                    <a:pt x="10" y="1"/>
                    <a:pt x="10" y="1"/>
                    <a:pt x="10" y="1"/>
                  </a:cubicBezTo>
                  <a:cubicBezTo>
                    <a:pt x="10" y="1"/>
                    <a:pt x="10" y="1"/>
                    <a:pt x="10" y="1"/>
                  </a:cubicBezTo>
                  <a:cubicBezTo>
                    <a:pt x="9" y="0"/>
                    <a:pt x="9" y="0"/>
                    <a:pt x="9" y="0"/>
                  </a:cubicBezTo>
                </a:path>
              </a:pathLst>
            </a:custGeom>
            <a:solidFill>
              <a:srgbClr val="59442E"/>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27" name="Freeform 26"/>
            <p:cNvSpPr/>
            <p:nvPr/>
          </p:nvSpPr>
          <p:spPr bwMode="auto">
            <a:xfrm>
              <a:off x="5370513" y="5060950"/>
              <a:ext cx="485775" cy="717550"/>
            </a:xfrm>
            <a:custGeom>
              <a:avLst/>
              <a:gdLst>
                <a:gd name="T0" fmla="*/ 0 w 306"/>
                <a:gd name="T1" fmla="*/ 0 h 452"/>
                <a:gd name="T2" fmla="*/ 13 w 306"/>
                <a:gd name="T3" fmla="*/ 213 h 452"/>
                <a:gd name="T4" fmla="*/ 13 w 306"/>
                <a:gd name="T5" fmla="*/ 253 h 452"/>
                <a:gd name="T6" fmla="*/ 26 w 306"/>
                <a:gd name="T7" fmla="*/ 333 h 452"/>
                <a:gd name="T8" fmla="*/ 159 w 306"/>
                <a:gd name="T9" fmla="*/ 452 h 452"/>
                <a:gd name="T10" fmla="*/ 306 w 306"/>
                <a:gd name="T11" fmla="*/ 266 h 452"/>
                <a:gd name="T12" fmla="*/ 306 w 306"/>
                <a:gd name="T13" fmla="*/ 253 h 452"/>
                <a:gd name="T14" fmla="*/ 119 w 306"/>
                <a:gd name="T15" fmla="*/ 107 h 452"/>
                <a:gd name="T16" fmla="*/ 106 w 306"/>
                <a:gd name="T17" fmla="*/ 93 h 452"/>
                <a:gd name="T18" fmla="*/ 0 w 306"/>
                <a:gd name="T19" fmla="*/ 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6" h="452">
                  <a:moveTo>
                    <a:pt x="0" y="0"/>
                  </a:moveTo>
                  <a:lnTo>
                    <a:pt x="13" y="213"/>
                  </a:lnTo>
                  <a:lnTo>
                    <a:pt x="13" y="253"/>
                  </a:lnTo>
                  <a:lnTo>
                    <a:pt x="26" y="333"/>
                  </a:lnTo>
                  <a:lnTo>
                    <a:pt x="159" y="452"/>
                  </a:lnTo>
                  <a:lnTo>
                    <a:pt x="306" y="266"/>
                  </a:lnTo>
                  <a:lnTo>
                    <a:pt x="306" y="253"/>
                  </a:lnTo>
                  <a:lnTo>
                    <a:pt x="119" y="107"/>
                  </a:lnTo>
                  <a:lnTo>
                    <a:pt x="106" y="93"/>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28" name="Freeform 27"/>
            <p:cNvSpPr/>
            <p:nvPr/>
          </p:nvSpPr>
          <p:spPr bwMode="auto">
            <a:xfrm>
              <a:off x="5370513" y="5060950"/>
              <a:ext cx="485775" cy="717550"/>
            </a:xfrm>
            <a:custGeom>
              <a:avLst/>
              <a:gdLst>
                <a:gd name="T0" fmla="*/ 0 w 306"/>
                <a:gd name="T1" fmla="*/ 0 h 452"/>
                <a:gd name="T2" fmla="*/ 13 w 306"/>
                <a:gd name="T3" fmla="*/ 213 h 452"/>
                <a:gd name="T4" fmla="*/ 13 w 306"/>
                <a:gd name="T5" fmla="*/ 253 h 452"/>
                <a:gd name="T6" fmla="*/ 26 w 306"/>
                <a:gd name="T7" fmla="*/ 333 h 452"/>
                <a:gd name="T8" fmla="*/ 159 w 306"/>
                <a:gd name="T9" fmla="*/ 452 h 452"/>
                <a:gd name="T10" fmla="*/ 306 w 306"/>
                <a:gd name="T11" fmla="*/ 266 h 452"/>
                <a:gd name="T12" fmla="*/ 306 w 306"/>
                <a:gd name="T13" fmla="*/ 253 h 452"/>
                <a:gd name="T14" fmla="*/ 119 w 306"/>
                <a:gd name="T15" fmla="*/ 107 h 452"/>
                <a:gd name="T16" fmla="*/ 106 w 306"/>
                <a:gd name="T17" fmla="*/ 93 h 452"/>
                <a:gd name="T18" fmla="*/ 0 w 306"/>
                <a:gd name="T19" fmla="*/ 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6" h="452">
                  <a:moveTo>
                    <a:pt x="0" y="0"/>
                  </a:moveTo>
                  <a:lnTo>
                    <a:pt x="13" y="213"/>
                  </a:lnTo>
                  <a:lnTo>
                    <a:pt x="13" y="253"/>
                  </a:lnTo>
                  <a:lnTo>
                    <a:pt x="26" y="333"/>
                  </a:lnTo>
                  <a:lnTo>
                    <a:pt x="159" y="452"/>
                  </a:lnTo>
                  <a:lnTo>
                    <a:pt x="306" y="266"/>
                  </a:lnTo>
                  <a:lnTo>
                    <a:pt x="306" y="253"/>
                  </a:lnTo>
                  <a:lnTo>
                    <a:pt x="119" y="107"/>
                  </a:lnTo>
                  <a:lnTo>
                    <a:pt x="106" y="9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29" name="Freeform 28"/>
            <p:cNvSpPr>
              <a:spLocks noEditPoints="1"/>
            </p:cNvSpPr>
            <p:nvPr/>
          </p:nvSpPr>
          <p:spPr bwMode="auto">
            <a:xfrm>
              <a:off x="5370513" y="1074738"/>
              <a:ext cx="3910013" cy="4408489"/>
            </a:xfrm>
            <a:custGeom>
              <a:avLst/>
              <a:gdLst>
                <a:gd name="T0" fmla="*/ 9 w 185"/>
                <a:gd name="T1" fmla="*/ 170 h 209"/>
                <a:gd name="T2" fmla="*/ 0 w 185"/>
                <a:gd name="T3" fmla="*/ 189 h 209"/>
                <a:gd name="T4" fmla="*/ 8 w 185"/>
                <a:gd name="T5" fmla="*/ 196 h 209"/>
                <a:gd name="T6" fmla="*/ 9 w 185"/>
                <a:gd name="T7" fmla="*/ 197 h 209"/>
                <a:gd name="T8" fmla="*/ 23 w 185"/>
                <a:gd name="T9" fmla="*/ 208 h 209"/>
                <a:gd name="T10" fmla="*/ 23 w 185"/>
                <a:gd name="T11" fmla="*/ 209 h 209"/>
                <a:gd name="T12" fmla="*/ 27 w 185"/>
                <a:gd name="T13" fmla="*/ 205 h 209"/>
                <a:gd name="T14" fmla="*/ 2 w 185"/>
                <a:gd name="T15" fmla="*/ 184 h 209"/>
                <a:gd name="T16" fmla="*/ 9 w 185"/>
                <a:gd name="T17" fmla="*/ 170 h 209"/>
                <a:gd name="T18" fmla="*/ 9 w 185"/>
                <a:gd name="T19" fmla="*/ 170 h 209"/>
                <a:gd name="T20" fmla="*/ 164 w 185"/>
                <a:gd name="T21" fmla="*/ 0 h 209"/>
                <a:gd name="T22" fmla="*/ 124 w 185"/>
                <a:gd name="T23" fmla="*/ 12 h 209"/>
                <a:gd name="T24" fmla="*/ 32 w 185"/>
                <a:gd name="T25" fmla="*/ 128 h 209"/>
                <a:gd name="T26" fmla="*/ 32 w 185"/>
                <a:gd name="T27" fmla="*/ 128 h 209"/>
                <a:gd name="T28" fmla="*/ 39 w 185"/>
                <a:gd name="T29" fmla="*/ 115 h 209"/>
                <a:gd name="T30" fmla="*/ 76 w 185"/>
                <a:gd name="T31" fmla="*/ 146 h 209"/>
                <a:gd name="T32" fmla="*/ 114 w 185"/>
                <a:gd name="T33" fmla="*/ 102 h 209"/>
                <a:gd name="T34" fmla="*/ 112 w 185"/>
                <a:gd name="T35" fmla="*/ 58 h 209"/>
                <a:gd name="T36" fmla="*/ 137 w 185"/>
                <a:gd name="T37" fmla="*/ 46 h 209"/>
                <a:gd name="T38" fmla="*/ 156 w 185"/>
                <a:gd name="T39" fmla="*/ 53 h 209"/>
                <a:gd name="T40" fmla="*/ 185 w 185"/>
                <a:gd name="T41" fmla="*/ 18 h 209"/>
                <a:gd name="T42" fmla="*/ 164 w 185"/>
                <a:gd name="T43"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5" h="209">
                  <a:moveTo>
                    <a:pt x="9" y="170"/>
                  </a:moveTo>
                  <a:cubicBezTo>
                    <a:pt x="3" y="182"/>
                    <a:pt x="0" y="189"/>
                    <a:pt x="0" y="189"/>
                  </a:cubicBezTo>
                  <a:cubicBezTo>
                    <a:pt x="8" y="196"/>
                    <a:pt x="8" y="196"/>
                    <a:pt x="8" y="196"/>
                  </a:cubicBezTo>
                  <a:cubicBezTo>
                    <a:pt x="9" y="197"/>
                    <a:pt x="9" y="197"/>
                    <a:pt x="9" y="197"/>
                  </a:cubicBezTo>
                  <a:cubicBezTo>
                    <a:pt x="23" y="208"/>
                    <a:pt x="23" y="208"/>
                    <a:pt x="23" y="208"/>
                  </a:cubicBezTo>
                  <a:cubicBezTo>
                    <a:pt x="23" y="209"/>
                    <a:pt x="23" y="209"/>
                    <a:pt x="23" y="209"/>
                  </a:cubicBezTo>
                  <a:cubicBezTo>
                    <a:pt x="27" y="205"/>
                    <a:pt x="27" y="205"/>
                    <a:pt x="27" y="205"/>
                  </a:cubicBezTo>
                  <a:cubicBezTo>
                    <a:pt x="2" y="184"/>
                    <a:pt x="2" y="184"/>
                    <a:pt x="2" y="184"/>
                  </a:cubicBezTo>
                  <a:cubicBezTo>
                    <a:pt x="4" y="181"/>
                    <a:pt x="6" y="176"/>
                    <a:pt x="9" y="170"/>
                  </a:cubicBezTo>
                  <a:cubicBezTo>
                    <a:pt x="9" y="170"/>
                    <a:pt x="9" y="170"/>
                    <a:pt x="9" y="170"/>
                  </a:cubicBezTo>
                  <a:moveTo>
                    <a:pt x="164" y="0"/>
                  </a:moveTo>
                  <a:cubicBezTo>
                    <a:pt x="151" y="2"/>
                    <a:pt x="136" y="6"/>
                    <a:pt x="124" y="12"/>
                  </a:cubicBezTo>
                  <a:cubicBezTo>
                    <a:pt x="93" y="28"/>
                    <a:pt x="57" y="83"/>
                    <a:pt x="32" y="128"/>
                  </a:cubicBezTo>
                  <a:cubicBezTo>
                    <a:pt x="32" y="128"/>
                    <a:pt x="32" y="128"/>
                    <a:pt x="32" y="128"/>
                  </a:cubicBezTo>
                  <a:cubicBezTo>
                    <a:pt x="34" y="123"/>
                    <a:pt x="37" y="119"/>
                    <a:pt x="39" y="115"/>
                  </a:cubicBezTo>
                  <a:cubicBezTo>
                    <a:pt x="76" y="146"/>
                    <a:pt x="76" y="146"/>
                    <a:pt x="76" y="146"/>
                  </a:cubicBezTo>
                  <a:cubicBezTo>
                    <a:pt x="114" y="102"/>
                    <a:pt x="114" y="102"/>
                    <a:pt x="114" y="102"/>
                  </a:cubicBezTo>
                  <a:cubicBezTo>
                    <a:pt x="102" y="90"/>
                    <a:pt x="101" y="71"/>
                    <a:pt x="112" y="58"/>
                  </a:cubicBezTo>
                  <a:cubicBezTo>
                    <a:pt x="118" y="50"/>
                    <a:pt x="127" y="46"/>
                    <a:pt x="137" y="46"/>
                  </a:cubicBezTo>
                  <a:cubicBezTo>
                    <a:pt x="143" y="46"/>
                    <a:pt x="150" y="48"/>
                    <a:pt x="156" y="53"/>
                  </a:cubicBezTo>
                  <a:cubicBezTo>
                    <a:pt x="185" y="18"/>
                    <a:pt x="185" y="18"/>
                    <a:pt x="185" y="18"/>
                  </a:cubicBezTo>
                  <a:cubicBezTo>
                    <a:pt x="164" y="0"/>
                    <a:pt x="164" y="0"/>
                    <a:pt x="164" y="0"/>
                  </a:cubicBez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30" name="Freeform 29"/>
            <p:cNvSpPr/>
            <p:nvPr/>
          </p:nvSpPr>
          <p:spPr bwMode="auto">
            <a:xfrm>
              <a:off x="7504113" y="2044700"/>
              <a:ext cx="1163638" cy="1181100"/>
            </a:xfrm>
            <a:custGeom>
              <a:avLst/>
              <a:gdLst>
                <a:gd name="T0" fmla="*/ 36 w 55"/>
                <a:gd name="T1" fmla="*/ 0 h 56"/>
                <a:gd name="T2" fmla="*/ 11 w 55"/>
                <a:gd name="T3" fmla="*/ 12 h 56"/>
                <a:gd name="T4" fmla="*/ 13 w 55"/>
                <a:gd name="T5" fmla="*/ 56 h 56"/>
                <a:gd name="T6" fmla="*/ 17 w 55"/>
                <a:gd name="T7" fmla="*/ 51 h 56"/>
                <a:gd name="T8" fmla="*/ 16 w 55"/>
                <a:gd name="T9" fmla="*/ 16 h 56"/>
                <a:gd name="T10" fmla="*/ 36 w 55"/>
                <a:gd name="T11" fmla="*/ 7 h 56"/>
                <a:gd name="T12" fmla="*/ 51 w 55"/>
                <a:gd name="T13" fmla="*/ 11 h 56"/>
                <a:gd name="T14" fmla="*/ 55 w 55"/>
                <a:gd name="T15" fmla="*/ 7 h 56"/>
                <a:gd name="T16" fmla="*/ 36 w 55"/>
                <a:gd name="T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6">
                  <a:moveTo>
                    <a:pt x="36" y="0"/>
                  </a:moveTo>
                  <a:cubicBezTo>
                    <a:pt x="26" y="0"/>
                    <a:pt x="17" y="4"/>
                    <a:pt x="11" y="12"/>
                  </a:cubicBezTo>
                  <a:cubicBezTo>
                    <a:pt x="0" y="25"/>
                    <a:pt x="1" y="44"/>
                    <a:pt x="13" y="56"/>
                  </a:cubicBezTo>
                  <a:cubicBezTo>
                    <a:pt x="17" y="51"/>
                    <a:pt x="17" y="51"/>
                    <a:pt x="17" y="51"/>
                  </a:cubicBezTo>
                  <a:cubicBezTo>
                    <a:pt x="8" y="41"/>
                    <a:pt x="7" y="26"/>
                    <a:pt x="16" y="16"/>
                  </a:cubicBezTo>
                  <a:cubicBezTo>
                    <a:pt x="21" y="10"/>
                    <a:pt x="28" y="7"/>
                    <a:pt x="36" y="7"/>
                  </a:cubicBezTo>
                  <a:cubicBezTo>
                    <a:pt x="41" y="7"/>
                    <a:pt x="46" y="8"/>
                    <a:pt x="51" y="11"/>
                  </a:cubicBezTo>
                  <a:cubicBezTo>
                    <a:pt x="55" y="7"/>
                    <a:pt x="55" y="7"/>
                    <a:pt x="55" y="7"/>
                  </a:cubicBezTo>
                  <a:cubicBezTo>
                    <a:pt x="49" y="2"/>
                    <a:pt x="42" y="0"/>
                    <a:pt x="36" y="0"/>
                  </a:cubicBezTo>
                </a:path>
              </a:pathLst>
            </a:custGeom>
            <a:solidFill>
              <a:srgbClr val="0E3044"/>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31" name="Freeform 30"/>
            <p:cNvSpPr/>
            <p:nvPr/>
          </p:nvSpPr>
          <p:spPr bwMode="auto">
            <a:xfrm>
              <a:off x="7653338" y="2192338"/>
              <a:ext cx="928688" cy="928688"/>
            </a:xfrm>
            <a:custGeom>
              <a:avLst/>
              <a:gdLst>
                <a:gd name="T0" fmla="*/ 29 w 44"/>
                <a:gd name="T1" fmla="*/ 0 h 44"/>
                <a:gd name="T2" fmla="*/ 9 w 44"/>
                <a:gd name="T3" fmla="*/ 9 h 44"/>
                <a:gd name="T4" fmla="*/ 10 w 44"/>
                <a:gd name="T5" fmla="*/ 44 h 44"/>
                <a:gd name="T6" fmla="*/ 44 w 44"/>
                <a:gd name="T7" fmla="*/ 4 h 44"/>
                <a:gd name="T8" fmla="*/ 29 w 44"/>
                <a:gd name="T9" fmla="*/ 0 h 44"/>
              </a:gdLst>
              <a:ahLst/>
              <a:cxnLst>
                <a:cxn ang="0">
                  <a:pos x="T0" y="T1"/>
                </a:cxn>
                <a:cxn ang="0">
                  <a:pos x="T2" y="T3"/>
                </a:cxn>
                <a:cxn ang="0">
                  <a:pos x="T4" y="T5"/>
                </a:cxn>
                <a:cxn ang="0">
                  <a:pos x="T6" y="T7"/>
                </a:cxn>
                <a:cxn ang="0">
                  <a:pos x="T8" y="T9"/>
                </a:cxn>
              </a:cxnLst>
              <a:rect l="0" t="0" r="r" b="b"/>
              <a:pathLst>
                <a:path w="44" h="44">
                  <a:moveTo>
                    <a:pt x="29" y="0"/>
                  </a:moveTo>
                  <a:cubicBezTo>
                    <a:pt x="21" y="0"/>
                    <a:pt x="14" y="3"/>
                    <a:pt x="9" y="9"/>
                  </a:cubicBezTo>
                  <a:cubicBezTo>
                    <a:pt x="0" y="19"/>
                    <a:pt x="1" y="34"/>
                    <a:pt x="10" y="44"/>
                  </a:cubicBezTo>
                  <a:cubicBezTo>
                    <a:pt x="44" y="4"/>
                    <a:pt x="44" y="4"/>
                    <a:pt x="44" y="4"/>
                  </a:cubicBezTo>
                  <a:cubicBezTo>
                    <a:pt x="39" y="1"/>
                    <a:pt x="34" y="0"/>
                    <a:pt x="29" y="0"/>
                  </a:cubicBezTo>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32" name="Freeform 31"/>
            <p:cNvSpPr/>
            <p:nvPr/>
          </p:nvSpPr>
          <p:spPr bwMode="auto">
            <a:xfrm>
              <a:off x="8836025" y="990600"/>
              <a:ext cx="846138" cy="463550"/>
            </a:xfrm>
            <a:custGeom>
              <a:avLst/>
              <a:gdLst>
                <a:gd name="T0" fmla="*/ 38 w 40"/>
                <a:gd name="T1" fmla="*/ 0 h 22"/>
                <a:gd name="T2" fmla="*/ 19 w 40"/>
                <a:gd name="T3" fmla="*/ 1 h 22"/>
                <a:gd name="T4" fmla="*/ 0 w 40"/>
                <a:gd name="T5" fmla="*/ 3 h 22"/>
                <a:gd name="T6" fmla="*/ 0 w 40"/>
                <a:gd name="T7" fmla="*/ 4 h 22"/>
                <a:gd name="T8" fmla="*/ 21 w 40"/>
                <a:gd name="T9" fmla="*/ 22 h 22"/>
                <a:gd name="T10" fmla="*/ 40 w 40"/>
                <a:gd name="T11" fmla="*/ 0 h 22"/>
                <a:gd name="T12" fmla="*/ 40 w 40"/>
                <a:gd name="T13" fmla="*/ 0 h 22"/>
                <a:gd name="T14" fmla="*/ 38 w 40"/>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22">
                  <a:moveTo>
                    <a:pt x="38" y="0"/>
                  </a:moveTo>
                  <a:cubicBezTo>
                    <a:pt x="35" y="0"/>
                    <a:pt x="28" y="0"/>
                    <a:pt x="19" y="1"/>
                  </a:cubicBezTo>
                  <a:cubicBezTo>
                    <a:pt x="13" y="1"/>
                    <a:pt x="6" y="2"/>
                    <a:pt x="0" y="3"/>
                  </a:cubicBezTo>
                  <a:cubicBezTo>
                    <a:pt x="0" y="4"/>
                    <a:pt x="0" y="4"/>
                    <a:pt x="0" y="4"/>
                  </a:cubicBezTo>
                  <a:cubicBezTo>
                    <a:pt x="21" y="22"/>
                    <a:pt x="21" y="22"/>
                    <a:pt x="21" y="22"/>
                  </a:cubicBezTo>
                  <a:cubicBezTo>
                    <a:pt x="40" y="0"/>
                    <a:pt x="40" y="0"/>
                    <a:pt x="40" y="0"/>
                  </a:cubicBezTo>
                  <a:cubicBezTo>
                    <a:pt x="40" y="0"/>
                    <a:pt x="40" y="0"/>
                    <a:pt x="40" y="0"/>
                  </a:cubicBezTo>
                  <a:cubicBezTo>
                    <a:pt x="40" y="0"/>
                    <a:pt x="39" y="0"/>
                    <a:pt x="38" y="0"/>
                  </a:cubicBezTo>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33" name="Freeform 32"/>
            <p:cNvSpPr/>
            <p:nvPr/>
          </p:nvSpPr>
          <p:spPr bwMode="auto">
            <a:xfrm>
              <a:off x="5411788" y="3500438"/>
              <a:ext cx="1565275" cy="1898650"/>
            </a:xfrm>
            <a:custGeom>
              <a:avLst/>
              <a:gdLst>
                <a:gd name="T0" fmla="*/ 37 w 74"/>
                <a:gd name="T1" fmla="*/ 0 h 90"/>
                <a:gd name="T2" fmla="*/ 30 w 74"/>
                <a:gd name="T3" fmla="*/ 13 h 90"/>
                <a:gd name="T4" fmla="*/ 38 w 74"/>
                <a:gd name="T5" fmla="*/ 32 h 90"/>
                <a:gd name="T6" fmla="*/ 6 w 74"/>
                <a:gd name="T7" fmla="*/ 70 h 90"/>
                <a:gd name="T8" fmla="*/ 7 w 74"/>
                <a:gd name="T9" fmla="*/ 55 h 90"/>
                <a:gd name="T10" fmla="*/ 0 w 74"/>
                <a:gd name="T11" fmla="*/ 69 h 90"/>
                <a:gd name="T12" fmla="*/ 25 w 74"/>
                <a:gd name="T13" fmla="*/ 90 h 90"/>
                <a:gd name="T14" fmla="*/ 74 w 74"/>
                <a:gd name="T15" fmla="*/ 31 h 90"/>
                <a:gd name="T16" fmla="*/ 37 w 74"/>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0">
                  <a:moveTo>
                    <a:pt x="37" y="0"/>
                  </a:moveTo>
                  <a:cubicBezTo>
                    <a:pt x="35" y="4"/>
                    <a:pt x="32" y="8"/>
                    <a:pt x="30" y="13"/>
                  </a:cubicBezTo>
                  <a:cubicBezTo>
                    <a:pt x="37" y="20"/>
                    <a:pt x="38" y="32"/>
                    <a:pt x="38" y="32"/>
                  </a:cubicBezTo>
                  <a:cubicBezTo>
                    <a:pt x="6" y="70"/>
                    <a:pt x="6" y="70"/>
                    <a:pt x="6" y="70"/>
                  </a:cubicBezTo>
                  <a:cubicBezTo>
                    <a:pt x="10" y="60"/>
                    <a:pt x="10" y="56"/>
                    <a:pt x="7" y="55"/>
                  </a:cubicBezTo>
                  <a:cubicBezTo>
                    <a:pt x="4" y="61"/>
                    <a:pt x="2" y="66"/>
                    <a:pt x="0" y="69"/>
                  </a:cubicBezTo>
                  <a:cubicBezTo>
                    <a:pt x="25" y="90"/>
                    <a:pt x="25" y="90"/>
                    <a:pt x="25" y="90"/>
                  </a:cubicBezTo>
                  <a:cubicBezTo>
                    <a:pt x="74" y="31"/>
                    <a:pt x="74" y="31"/>
                    <a:pt x="74" y="31"/>
                  </a:cubicBezTo>
                  <a:cubicBezTo>
                    <a:pt x="37" y="0"/>
                    <a:pt x="37" y="0"/>
                    <a:pt x="37" y="0"/>
                  </a:cubicBezTo>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34" name="Freeform 33"/>
            <p:cNvSpPr>
              <a:spLocks noEditPoints="1"/>
            </p:cNvSpPr>
            <p:nvPr/>
          </p:nvSpPr>
          <p:spPr bwMode="auto">
            <a:xfrm>
              <a:off x="3954463" y="3668713"/>
              <a:ext cx="1731963" cy="1982788"/>
            </a:xfrm>
            <a:custGeom>
              <a:avLst/>
              <a:gdLst>
                <a:gd name="T0" fmla="*/ 3 w 82"/>
                <a:gd name="T1" fmla="*/ 94 h 94"/>
                <a:gd name="T2" fmla="*/ 0 w 82"/>
                <a:gd name="T3" fmla="*/ 94 h 94"/>
                <a:gd name="T4" fmla="*/ 0 w 82"/>
                <a:gd name="T5" fmla="*/ 94 h 94"/>
                <a:gd name="T6" fmla="*/ 3 w 82"/>
                <a:gd name="T7" fmla="*/ 94 h 94"/>
                <a:gd name="T8" fmla="*/ 3 w 82"/>
                <a:gd name="T9" fmla="*/ 94 h 94"/>
                <a:gd name="T10" fmla="*/ 62 w 82"/>
                <a:gd name="T11" fmla="*/ 7 h 94"/>
                <a:gd name="T12" fmla="*/ 47 w 82"/>
                <a:gd name="T13" fmla="*/ 20 h 94"/>
                <a:gd name="T14" fmla="*/ 62 w 82"/>
                <a:gd name="T15" fmla="*/ 7 h 94"/>
                <a:gd name="T16" fmla="*/ 79 w 82"/>
                <a:gd name="T17" fmla="*/ 0 h 94"/>
                <a:gd name="T18" fmla="*/ 73 w 82"/>
                <a:gd name="T19" fmla="*/ 2 h 94"/>
                <a:gd name="T20" fmla="*/ 76 w 82"/>
                <a:gd name="T21" fmla="*/ 1 h 94"/>
                <a:gd name="T22" fmla="*/ 76 w 82"/>
                <a:gd name="T23" fmla="*/ 1 h 94"/>
                <a:gd name="T24" fmla="*/ 79 w 82"/>
                <a:gd name="T25" fmla="*/ 0 h 94"/>
                <a:gd name="T26" fmla="*/ 82 w 82"/>
                <a:gd name="T27" fmla="*/ 0 h 94"/>
                <a:gd name="T28" fmla="*/ 80 w 82"/>
                <a:gd name="T29" fmla="*/ 0 h 94"/>
                <a:gd name="T30" fmla="*/ 80 w 82"/>
                <a:gd name="T31" fmla="*/ 0 h 94"/>
                <a:gd name="T32" fmla="*/ 82 w 82"/>
                <a:gd name="T33" fmla="*/ 0 h 94"/>
                <a:gd name="T34" fmla="*/ 82 w 82"/>
                <a:gd name="T3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94">
                  <a:moveTo>
                    <a:pt x="3" y="94"/>
                  </a:moveTo>
                  <a:cubicBezTo>
                    <a:pt x="0" y="94"/>
                    <a:pt x="0" y="94"/>
                    <a:pt x="0" y="94"/>
                  </a:cubicBezTo>
                  <a:cubicBezTo>
                    <a:pt x="0" y="94"/>
                    <a:pt x="0" y="94"/>
                    <a:pt x="0" y="94"/>
                  </a:cubicBezTo>
                  <a:cubicBezTo>
                    <a:pt x="3" y="94"/>
                    <a:pt x="3" y="94"/>
                    <a:pt x="3" y="94"/>
                  </a:cubicBezTo>
                  <a:cubicBezTo>
                    <a:pt x="3" y="94"/>
                    <a:pt x="3" y="94"/>
                    <a:pt x="3" y="94"/>
                  </a:cubicBezTo>
                  <a:moveTo>
                    <a:pt x="62" y="7"/>
                  </a:moveTo>
                  <a:cubicBezTo>
                    <a:pt x="57" y="10"/>
                    <a:pt x="52" y="15"/>
                    <a:pt x="47" y="20"/>
                  </a:cubicBezTo>
                  <a:cubicBezTo>
                    <a:pt x="52" y="15"/>
                    <a:pt x="57" y="10"/>
                    <a:pt x="62" y="7"/>
                  </a:cubicBezTo>
                  <a:moveTo>
                    <a:pt x="79" y="0"/>
                  </a:moveTo>
                  <a:cubicBezTo>
                    <a:pt x="77" y="1"/>
                    <a:pt x="75" y="1"/>
                    <a:pt x="73" y="2"/>
                  </a:cubicBezTo>
                  <a:cubicBezTo>
                    <a:pt x="74" y="1"/>
                    <a:pt x="75" y="1"/>
                    <a:pt x="76" y="1"/>
                  </a:cubicBezTo>
                  <a:cubicBezTo>
                    <a:pt x="76" y="1"/>
                    <a:pt x="76" y="1"/>
                    <a:pt x="76" y="1"/>
                  </a:cubicBezTo>
                  <a:cubicBezTo>
                    <a:pt x="77" y="1"/>
                    <a:pt x="78" y="0"/>
                    <a:pt x="79" y="0"/>
                  </a:cubicBezTo>
                  <a:moveTo>
                    <a:pt x="82" y="0"/>
                  </a:moveTo>
                  <a:cubicBezTo>
                    <a:pt x="82" y="0"/>
                    <a:pt x="81" y="0"/>
                    <a:pt x="80" y="0"/>
                  </a:cubicBezTo>
                  <a:cubicBezTo>
                    <a:pt x="80" y="0"/>
                    <a:pt x="80" y="0"/>
                    <a:pt x="80" y="0"/>
                  </a:cubicBezTo>
                  <a:cubicBezTo>
                    <a:pt x="81" y="0"/>
                    <a:pt x="82" y="0"/>
                    <a:pt x="82" y="0"/>
                  </a:cubicBezTo>
                  <a:cubicBezTo>
                    <a:pt x="82" y="0"/>
                    <a:pt x="82" y="0"/>
                    <a:pt x="82" y="0"/>
                  </a:cubicBezTo>
                </a:path>
              </a:pathLst>
            </a:custGeom>
            <a:solidFill>
              <a:srgbClr val="D1D3D4"/>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35" name="Freeform 34"/>
            <p:cNvSpPr/>
            <p:nvPr/>
          </p:nvSpPr>
          <p:spPr bwMode="auto">
            <a:xfrm>
              <a:off x="3954463" y="3668713"/>
              <a:ext cx="1731963" cy="1982788"/>
            </a:xfrm>
            <a:custGeom>
              <a:avLst/>
              <a:gdLst>
                <a:gd name="T0" fmla="*/ 82 w 82"/>
                <a:gd name="T1" fmla="*/ 0 h 94"/>
                <a:gd name="T2" fmla="*/ 80 w 82"/>
                <a:gd name="T3" fmla="*/ 0 h 94"/>
                <a:gd name="T4" fmla="*/ 80 w 82"/>
                <a:gd name="T5" fmla="*/ 0 h 94"/>
                <a:gd name="T6" fmla="*/ 79 w 82"/>
                <a:gd name="T7" fmla="*/ 0 h 94"/>
                <a:gd name="T8" fmla="*/ 76 w 82"/>
                <a:gd name="T9" fmla="*/ 1 h 94"/>
                <a:gd name="T10" fmla="*/ 76 w 82"/>
                <a:gd name="T11" fmla="*/ 1 h 94"/>
                <a:gd name="T12" fmla="*/ 73 w 82"/>
                <a:gd name="T13" fmla="*/ 2 h 94"/>
                <a:gd name="T14" fmla="*/ 72 w 82"/>
                <a:gd name="T15" fmla="*/ 2 h 94"/>
                <a:gd name="T16" fmla="*/ 62 w 82"/>
                <a:gd name="T17" fmla="*/ 7 h 94"/>
                <a:gd name="T18" fmla="*/ 47 w 82"/>
                <a:gd name="T19" fmla="*/ 20 h 94"/>
                <a:gd name="T20" fmla="*/ 0 w 82"/>
                <a:gd name="T21" fmla="*/ 94 h 94"/>
                <a:gd name="T22" fmla="*/ 3 w 82"/>
                <a:gd name="T23" fmla="*/ 94 h 94"/>
                <a:gd name="T24" fmla="*/ 74 w 82"/>
                <a:gd name="T25" fmla="*/ 2 h 94"/>
                <a:gd name="T26" fmla="*/ 82 w 82"/>
                <a:gd name="T2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94">
                  <a:moveTo>
                    <a:pt x="82" y="0"/>
                  </a:moveTo>
                  <a:cubicBezTo>
                    <a:pt x="82" y="0"/>
                    <a:pt x="81" y="0"/>
                    <a:pt x="80" y="0"/>
                  </a:cubicBezTo>
                  <a:cubicBezTo>
                    <a:pt x="80" y="0"/>
                    <a:pt x="80" y="0"/>
                    <a:pt x="80" y="0"/>
                  </a:cubicBezTo>
                  <a:cubicBezTo>
                    <a:pt x="80" y="0"/>
                    <a:pt x="79" y="0"/>
                    <a:pt x="79" y="0"/>
                  </a:cubicBezTo>
                  <a:cubicBezTo>
                    <a:pt x="78" y="0"/>
                    <a:pt x="77" y="1"/>
                    <a:pt x="76" y="1"/>
                  </a:cubicBezTo>
                  <a:cubicBezTo>
                    <a:pt x="76" y="1"/>
                    <a:pt x="76" y="1"/>
                    <a:pt x="76" y="1"/>
                  </a:cubicBezTo>
                  <a:cubicBezTo>
                    <a:pt x="75" y="1"/>
                    <a:pt x="74" y="1"/>
                    <a:pt x="73" y="2"/>
                  </a:cubicBezTo>
                  <a:cubicBezTo>
                    <a:pt x="72" y="2"/>
                    <a:pt x="72" y="2"/>
                    <a:pt x="72" y="2"/>
                  </a:cubicBezTo>
                  <a:cubicBezTo>
                    <a:pt x="68" y="3"/>
                    <a:pt x="65" y="5"/>
                    <a:pt x="62" y="7"/>
                  </a:cubicBezTo>
                  <a:cubicBezTo>
                    <a:pt x="57" y="10"/>
                    <a:pt x="52" y="15"/>
                    <a:pt x="47" y="20"/>
                  </a:cubicBezTo>
                  <a:cubicBezTo>
                    <a:pt x="31" y="40"/>
                    <a:pt x="18" y="69"/>
                    <a:pt x="0" y="94"/>
                  </a:cubicBezTo>
                  <a:cubicBezTo>
                    <a:pt x="3" y="94"/>
                    <a:pt x="3" y="94"/>
                    <a:pt x="3" y="94"/>
                  </a:cubicBezTo>
                  <a:cubicBezTo>
                    <a:pt x="29" y="57"/>
                    <a:pt x="44" y="12"/>
                    <a:pt x="74" y="2"/>
                  </a:cubicBezTo>
                  <a:cubicBezTo>
                    <a:pt x="77" y="1"/>
                    <a:pt x="80" y="0"/>
                    <a:pt x="82" y="0"/>
                  </a:cubicBezTo>
                </a:path>
              </a:pathLst>
            </a:custGeom>
            <a:solidFill>
              <a:srgbClr val="898C8F"/>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36" name="Freeform 35"/>
            <p:cNvSpPr/>
            <p:nvPr/>
          </p:nvSpPr>
          <p:spPr bwMode="auto">
            <a:xfrm>
              <a:off x="4016375" y="3668713"/>
              <a:ext cx="2198688" cy="1982788"/>
            </a:xfrm>
            <a:custGeom>
              <a:avLst/>
              <a:gdLst>
                <a:gd name="T0" fmla="*/ 80 w 104"/>
                <a:gd name="T1" fmla="*/ 0 h 94"/>
                <a:gd name="T2" fmla="*/ 79 w 104"/>
                <a:gd name="T3" fmla="*/ 0 h 94"/>
                <a:gd name="T4" fmla="*/ 79 w 104"/>
                <a:gd name="T5" fmla="*/ 0 h 94"/>
                <a:gd name="T6" fmla="*/ 71 w 104"/>
                <a:gd name="T7" fmla="*/ 2 h 94"/>
                <a:gd name="T8" fmla="*/ 0 w 104"/>
                <a:gd name="T9" fmla="*/ 94 h 94"/>
                <a:gd name="T10" fmla="*/ 0 w 104"/>
                <a:gd name="T11" fmla="*/ 94 h 94"/>
                <a:gd name="T12" fmla="*/ 13 w 104"/>
                <a:gd name="T13" fmla="*/ 91 h 94"/>
                <a:gd name="T14" fmla="*/ 70 w 104"/>
                <a:gd name="T15" fmla="*/ 47 h 94"/>
                <a:gd name="T16" fmla="*/ 70 w 104"/>
                <a:gd name="T17" fmla="*/ 47 h 94"/>
                <a:gd name="T18" fmla="*/ 72 w 104"/>
                <a:gd name="T19" fmla="*/ 47 h 94"/>
                <a:gd name="T20" fmla="*/ 73 w 104"/>
                <a:gd name="T21" fmla="*/ 47 h 94"/>
                <a:gd name="T22" fmla="*/ 73 w 104"/>
                <a:gd name="T23" fmla="*/ 47 h 94"/>
                <a:gd name="T24" fmla="*/ 72 w 104"/>
                <a:gd name="T25" fmla="*/ 62 h 94"/>
                <a:gd name="T26" fmla="*/ 104 w 104"/>
                <a:gd name="T27" fmla="*/ 24 h 94"/>
                <a:gd name="T28" fmla="*/ 96 w 104"/>
                <a:gd name="T29" fmla="*/ 5 h 94"/>
                <a:gd name="T30" fmla="*/ 96 w 104"/>
                <a:gd name="T31" fmla="*/ 5 h 94"/>
                <a:gd name="T32" fmla="*/ 94 w 104"/>
                <a:gd name="T33" fmla="*/ 3 h 94"/>
                <a:gd name="T34" fmla="*/ 94 w 104"/>
                <a:gd name="T35" fmla="*/ 3 h 94"/>
                <a:gd name="T36" fmla="*/ 94 w 104"/>
                <a:gd name="T37" fmla="*/ 3 h 94"/>
                <a:gd name="T38" fmla="*/ 93 w 104"/>
                <a:gd name="T39" fmla="*/ 5 h 94"/>
                <a:gd name="T40" fmla="*/ 80 w 104"/>
                <a:gd name="T4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4" h="94">
                  <a:moveTo>
                    <a:pt x="80" y="0"/>
                  </a:moveTo>
                  <a:cubicBezTo>
                    <a:pt x="80" y="0"/>
                    <a:pt x="80" y="0"/>
                    <a:pt x="79" y="0"/>
                  </a:cubicBezTo>
                  <a:cubicBezTo>
                    <a:pt x="79" y="0"/>
                    <a:pt x="79" y="0"/>
                    <a:pt x="79" y="0"/>
                  </a:cubicBezTo>
                  <a:cubicBezTo>
                    <a:pt x="77" y="0"/>
                    <a:pt x="74" y="1"/>
                    <a:pt x="71" y="2"/>
                  </a:cubicBezTo>
                  <a:cubicBezTo>
                    <a:pt x="41" y="12"/>
                    <a:pt x="26" y="57"/>
                    <a:pt x="0" y="94"/>
                  </a:cubicBezTo>
                  <a:cubicBezTo>
                    <a:pt x="0" y="94"/>
                    <a:pt x="0" y="94"/>
                    <a:pt x="0" y="94"/>
                  </a:cubicBezTo>
                  <a:cubicBezTo>
                    <a:pt x="13" y="91"/>
                    <a:pt x="13" y="91"/>
                    <a:pt x="13" y="91"/>
                  </a:cubicBezTo>
                  <a:cubicBezTo>
                    <a:pt x="13" y="91"/>
                    <a:pt x="58" y="47"/>
                    <a:pt x="70" y="47"/>
                  </a:cubicBezTo>
                  <a:cubicBezTo>
                    <a:pt x="70" y="47"/>
                    <a:pt x="70" y="47"/>
                    <a:pt x="70" y="47"/>
                  </a:cubicBezTo>
                  <a:cubicBezTo>
                    <a:pt x="71" y="47"/>
                    <a:pt x="72" y="47"/>
                    <a:pt x="72" y="47"/>
                  </a:cubicBezTo>
                  <a:cubicBezTo>
                    <a:pt x="73" y="47"/>
                    <a:pt x="73" y="47"/>
                    <a:pt x="73" y="47"/>
                  </a:cubicBezTo>
                  <a:cubicBezTo>
                    <a:pt x="73" y="47"/>
                    <a:pt x="73" y="47"/>
                    <a:pt x="73" y="47"/>
                  </a:cubicBezTo>
                  <a:cubicBezTo>
                    <a:pt x="76" y="48"/>
                    <a:pt x="76" y="52"/>
                    <a:pt x="72" y="62"/>
                  </a:cubicBezTo>
                  <a:cubicBezTo>
                    <a:pt x="104" y="24"/>
                    <a:pt x="104" y="24"/>
                    <a:pt x="104" y="24"/>
                  </a:cubicBezTo>
                  <a:cubicBezTo>
                    <a:pt x="104" y="24"/>
                    <a:pt x="103" y="12"/>
                    <a:pt x="96" y="5"/>
                  </a:cubicBezTo>
                  <a:cubicBezTo>
                    <a:pt x="96" y="5"/>
                    <a:pt x="96" y="5"/>
                    <a:pt x="96" y="5"/>
                  </a:cubicBezTo>
                  <a:cubicBezTo>
                    <a:pt x="95" y="4"/>
                    <a:pt x="95" y="4"/>
                    <a:pt x="94" y="3"/>
                  </a:cubicBezTo>
                  <a:cubicBezTo>
                    <a:pt x="94" y="3"/>
                    <a:pt x="94" y="3"/>
                    <a:pt x="94" y="3"/>
                  </a:cubicBezTo>
                  <a:cubicBezTo>
                    <a:pt x="94" y="3"/>
                    <a:pt x="94" y="3"/>
                    <a:pt x="94" y="3"/>
                  </a:cubicBezTo>
                  <a:cubicBezTo>
                    <a:pt x="94" y="4"/>
                    <a:pt x="93" y="4"/>
                    <a:pt x="93" y="5"/>
                  </a:cubicBezTo>
                  <a:cubicBezTo>
                    <a:pt x="90" y="2"/>
                    <a:pt x="86" y="0"/>
                    <a:pt x="80" y="0"/>
                  </a:cubicBezTo>
                </a:path>
              </a:pathLst>
            </a:custGeom>
            <a:solidFill>
              <a:srgbClr val="D1D3D4"/>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37" name="Freeform 36"/>
            <p:cNvSpPr/>
            <p:nvPr/>
          </p:nvSpPr>
          <p:spPr bwMode="auto">
            <a:xfrm>
              <a:off x="5370513" y="5610225"/>
              <a:ext cx="84138" cy="84138"/>
            </a:xfrm>
            <a:custGeom>
              <a:avLst/>
              <a:gdLst>
                <a:gd name="T0" fmla="*/ 0 w 4"/>
                <a:gd name="T1" fmla="*/ 0 h 4"/>
                <a:gd name="T2" fmla="*/ 0 w 4"/>
                <a:gd name="T3" fmla="*/ 0 h 4"/>
                <a:gd name="T4" fmla="*/ 2 w 4"/>
                <a:gd name="T5" fmla="*/ 2 h 4"/>
                <a:gd name="T6" fmla="*/ 2 w 4"/>
                <a:gd name="T7" fmla="*/ 2 h 4"/>
                <a:gd name="T8" fmla="*/ 4 w 4"/>
                <a:gd name="T9" fmla="*/ 4 h 4"/>
                <a:gd name="T10" fmla="*/ 4 w 4"/>
                <a:gd name="T11" fmla="*/ 4 h 4"/>
                <a:gd name="T12" fmla="*/ 0 w 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0" y="0"/>
                  </a:moveTo>
                  <a:cubicBezTo>
                    <a:pt x="0" y="0"/>
                    <a:pt x="0" y="0"/>
                    <a:pt x="0" y="0"/>
                  </a:cubicBezTo>
                  <a:cubicBezTo>
                    <a:pt x="2" y="2"/>
                    <a:pt x="2" y="2"/>
                    <a:pt x="2" y="2"/>
                  </a:cubicBezTo>
                  <a:cubicBezTo>
                    <a:pt x="2" y="2"/>
                    <a:pt x="2" y="2"/>
                    <a:pt x="2" y="2"/>
                  </a:cubicBezTo>
                  <a:cubicBezTo>
                    <a:pt x="4" y="4"/>
                    <a:pt x="4" y="4"/>
                    <a:pt x="4" y="4"/>
                  </a:cubicBezTo>
                  <a:cubicBezTo>
                    <a:pt x="4" y="4"/>
                    <a:pt x="4" y="4"/>
                    <a:pt x="4" y="4"/>
                  </a:cubicBezTo>
                  <a:cubicBezTo>
                    <a:pt x="0" y="0"/>
                    <a:pt x="0" y="0"/>
                    <a:pt x="0" y="0"/>
                  </a:cubicBezTo>
                </a:path>
              </a:pathLst>
            </a:custGeom>
            <a:solidFill>
              <a:srgbClr val="D1AF5F"/>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38" name="Freeform 37"/>
            <p:cNvSpPr/>
            <p:nvPr/>
          </p:nvSpPr>
          <p:spPr bwMode="auto">
            <a:xfrm>
              <a:off x="5411788" y="5651500"/>
              <a:ext cx="42863" cy="42863"/>
            </a:xfrm>
            <a:custGeom>
              <a:avLst/>
              <a:gdLst>
                <a:gd name="T0" fmla="*/ 0 w 2"/>
                <a:gd name="T1" fmla="*/ 0 h 2"/>
                <a:gd name="T2" fmla="*/ 0 w 2"/>
                <a:gd name="T3" fmla="*/ 0 h 2"/>
                <a:gd name="T4" fmla="*/ 2 w 2"/>
                <a:gd name="T5" fmla="*/ 2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2" y="2"/>
                    <a:pt x="2" y="2"/>
                    <a:pt x="2" y="2"/>
                  </a:cubicBezTo>
                  <a:cubicBezTo>
                    <a:pt x="2" y="2"/>
                    <a:pt x="2" y="2"/>
                    <a:pt x="2" y="2"/>
                  </a:cubicBezTo>
                  <a:cubicBezTo>
                    <a:pt x="0" y="0"/>
                    <a:pt x="0" y="0"/>
                    <a:pt x="0" y="0"/>
                  </a:cubicBezTo>
                </a:path>
              </a:pathLst>
            </a:custGeom>
            <a:solidFill>
              <a:srgbClr val="D18E11"/>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sp>
          <p:nvSpPr>
            <p:cNvPr id="39" name="Freeform 38"/>
            <p:cNvSpPr/>
            <p:nvPr/>
          </p:nvSpPr>
          <p:spPr bwMode="auto">
            <a:xfrm>
              <a:off x="5454650" y="5694363"/>
              <a:ext cx="127000" cy="106363"/>
            </a:xfrm>
            <a:custGeom>
              <a:avLst/>
              <a:gdLst>
                <a:gd name="T0" fmla="*/ 0 w 6"/>
                <a:gd name="T1" fmla="*/ 0 h 5"/>
                <a:gd name="T2" fmla="*/ 0 w 6"/>
                <a:gd name="T3" fmla="*/ 0 h 5"/>
                <a:gd name="T4" fmla="*/ 0 w 6"/>
                <a:gd name="T5" fmla="*/ 0 h 5"/>
                <a:gd name="T6" fmla="*/ 0 w 6"/>
                <a:gd name="T7" fmla="*/ 0 h 5"/>
                <a:gd name="T8" fmla="*/ 6 w 6"/>
                <a:gd name="T9" fmla="*/ 5 h 5"/>
                <a:gd name="T10" fmla="*/ 6 w 6"/>
                <a:gd name="T11" fmla="*/ 5 h 5"/>
                <a:gd name="T12" fmla="*/ 0 w 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0" y="0"/>
                  </a:moveTo>
                  <a:cubicBezTo>
                    <a:pt x="0" y="0"/>
                    <a:pt x="0" y="0"/>
                    <a:pt x="0" y="0"/>
                  </a:cubicBezTo>
                  <a:cubicBezTo>
                    <a:pt x="0" y="0"/>
                    <a:pt x="0" y="0"/>
                    <a:pt x="0" y="0"/>
                  </a:cubicBezTo>
                  <a:cubicBezTo>
                    <a:pt x="0" y="0"/>
                    <a:pt x="0" y="0"/>
                    <a:pt x="0" y="0"/>
                  </a:cubicBezTo>
                  <a:cubicBezTo>
                    <a:pt x="6" y="5"/>
                    <a:pt x="6" y="5"/>
                    <a:pt x="6" y="5"/>
                  </a:cubicBezTo>
                  <a:cubicBezTo>
                    <a:pt x="6" y="5"/>
                    <a:pt x="6" y="5"/>
                    <a:pt x="6" y="5"/>
                  </a:cubicBezTo>
                  <a:cubicBezTo>
                    <a:pt x="0" y="0"/>
                    <a:pt x="0" y="0"/>
                    <a:pt x="0" y="0"/>
                  </a:cubicBezTo>
                </a:path>
              </a:pathLst>
            </a:custGeom>
            <a:solidFill>
              <a:srgbClr val="B85045"/>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p>
              <a:pPr>
                <a:lnSpc>
                  <a:spcPct val="120000"/>
                </a:lnSpc>
              </a:pPr>
              <a:endParaRPr lang="en-US" dirty="0">
                <a:cs typeface="+mn-ea"/>
                <a:sym typeface="+mn-lt"/>
              </a:endParaRPr>
            </a:p>
          </p:txBody>
        </p:sp>
      </p:grpSp>
      <p:pic>
        <p:nvPicPr>
          <p:cNvPr id="44" name="图片 43"/>
          <p:cNvPicPr>
            <a:picLocks noChangeAspect="1"/>
          </p:cNvPicPr>
          <p:nvPr/>
        </p:nvPicPr>
        <p:blipFill>
          <a:blip r:embed="rId5"/>
          <a:stretch>
            <a:fillRect/>
          </a:stretch>
        </p:blipFill>
        <p:spPr>
          <a:xfrm>
            <a:off x="4572000" y="2811145"/>
            <a:ext cx="3847465" cy="2331720"/>
          </a:xfrm>
          <a:prstGeom prst="rect">
            <a:avLst/>
          </a:prstGeom>
        </p:spPr>
      </p:pic>
    </p:spTree>
  </p:cSld>
  <p:clrMapOvr>
    <a:masterClrMapping/>
  </p:clrMapOvr>
  <p:transition spd="med">
    <p:random/>
  </p:transition>
  <p:timing>
    <p:tnLst>
      <p:par>
        <p:cTn id="1" dur="indefinite" restart="never" nodeType="tmRoot"/>
      </p:par>
    </p:tnLst>
  </p:timing>
</p:sld>
</file>

<file path=ppt/tags/tag1.xml><?xml version="1.0" encoding="utf-8"?>
<p:tagLst xmlns:p="http://schemas.openxmlformats.org/presentationml/2006/main">
  <p:tag name="MH" val="20160830110146"/>
  <p:tag name="MH_LIBRARY" val="CONTENTS"/>
  <p:tag name="MH_TYPE" val="OTHERS"/>
  <p:tag name="ID" val="553512"/>
</p:tagLst>
</file>

<file path=ppt/tags/tag2.xml><?xml version="1.0" encoding="utf-8"?>
<p:tagLst xmlns:p="http://schemas.openxmlformats.org/presentationml/2006/main">
  <p:tag name="MH" val="20160830110146"/>
  <p:tag name="MH_LIBRARY" val="CONTENTS"/>
  <p:tag name="MH_TYPE" val="OTHERS"/>
  <p:tag name="ID" val="553512"/>
</p:tagLst>
</file>

<file path=ppt/tags/tag3.xml><?xml version="1.0" encoding="utf-8"?>
<p:tagLst xmlns:p="http://schemas.openxmlformats.org/presentationml/2006/main">
  <p:tag name="ISPRING_PRESENTATION_TITLE" val="6"/>
</p:tagLst>
</file>

<file path=ppt/theme/theme1.xml><?xml version="1.0" encoding="utf-8"?>
<a:theme xmlns:a="http://schemas.openxmlformats.org/drawingml/2006/main" name="第一PPT，www.1ppt.com">
  <a:themeElements>
    <a:clrScheme name="自定义 928">
      <a:dk1>
        <a:sysClr val="windowText" lastClr="000000"/>
      </a:dk1>
      <a:lt1>
        <a:sysClr val="window" lastClr="FFFFFF"/>
      </a:lt1>
      <a:dk2>
        <a:srgbClr val="04617B"/>
      </a:dk2>
      <a:lt2>
        <a:srgbClr val="DBF5F9"/>
      </a:lt2>
      <a:accent1>
        <a:srgbClr val="7F7F7F"/>
      </a:accent1>
      <a:accent2>
        <a:srgbClr val="A5A5A5"/>
      </a:accent2>
      <a:accent3>
        <a:srgbClr val="7F7F7F"/>
      </a:accent3>
      <a:accent4>
        <a:srgbClr val="A5A5A5"/>
      </a:accent4>
      <a:accent5>
        <a:srgbClr val="7F7F7F"/>
      </a:accent5>
      <a:accent6>
        <a:srgbClr val="A5A5A5"/>
      </a:accent6>
      <a:hlink>
        <a:srgbClr val="E2D700"/>
      </a:hlink>
      <a:folHlink>
        <a:srgbClr val="85DFD0"/>
      </a:folHlink>
    </a:clrScheme>
    <a:fontScheme name="2lsr1unh">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2770</Words>
  <Application>WPS 文字</Application>
  <PresentationFormat>全屏显示(16:9)</PresentationFormat>
  <Paragraphs>126</Paragraphs>
  <Slides>24</Slides>
  <Notes>23</Notes>
  <HiddenSlides>0</HiddenSlides>
  <MMClips>0</MMClips>
  <ScaleCrop>false</ScaleCrop>
  <HeadingPairs>
    <vt:vector size="6" baseType="variant">
      <vt:variant>
        <vt:lpstr>已用的字体</vt:lpstr>
      </vt:variant>
      <vt:variant>
        <vt:i4>30</vt:i4>
      </vt:variant>
      <vt:variant>
        <vt:lpstr>主题</vt:lpstr>
      </vt:variant>
      <vt:variant>
        <vt:i4>2</vt:i4>
      </vt:variant>
      <vt:variant>
        <vt:lpstr>幻灯片标题</vt:lpstr>
      </vt:variant>
      <vt:variant>
        <vt:i4>24</vt:i4>
      </vt:variant>
    </vt:vector>
  </HeadingPairs>
  <TitlesOfParts>
    <vt:vector size="56" baseType="lpstr">
      <vt:lpstr>Arial</vt:lpstr>
      <vt:lpstr>宋体</vt:lpstr>
      <vt:lpstr>Wingdings</vt:lpstr>
      <vt:lpstr>包图简圆体</vt:lpstr>
      <vt:lpstr>宋体-简</vt:lpstr>
      <vt:lpstr>Open Sans</vt:lpstr>
      <vt:lpstr>苹方-简</vt:lpstr>
      <vt:lpstr>冬青黑体简体中文 W3</vt:lpstr>
      <vt:lpstr>微软雅黑</vt:lpstr>
      <vt:lpstr>汉仪旗黑</vt:lpstr>
      <vt:lpstr>Calibri</vt:lpstr>
      <vt:lpstr>Helvetica Neue</vt:lpstr>
      <vt:lpstr>方正细谭黑简体</vt:lpstr>
      <vt:lpstr>汉仪中黑KW</vt:lpstr>
      <vt:lpstr>汉仪书宋二KW</vt:lpstr>
      <vt:lpstr>Lato</vt:lpstr>
      <vt:lpstr>MS PGothic</vt:lpstr>
      <vt:lpstr>Gill Sans</vt:lpstr>
      <vt:lpstr>Arial</vt:lpstr>
      <vt:lpstr>Helvetica</vt:lpstr>
      <vt:lpstr>Open Sans</vt:lpstr>
      <vt:lpstr>Thonburi</vt:lpstr>
      <vt:lpstr>FontAwesome</vt:lpstr>
      <vt:lpstr>STIXGeneral-Bold</vt:lpstr>
      <vt:lpstr>STIXGeneral-Regular</vt:lpstr>
      <vt:lpstr>MS PGothic</vt:lpstr>
      <vt:lpstr>微软雅黑</vt:lpstr>
      <vt:lpstr>宋体</vt:lpstr>
      <vt:lpstr>Arial Unicode MS</vt:lpstr>
      <vt:lpstr>微软雅黑</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电子科技</dc:title>
  <dc:creator>第一PPT</dc:creator>
  <cp:keywords>www.1ppt.com</cp:keywords>
  <dc:description>www.1ppt.com</dc:description>
  <cp:lastModifiedBy>彧林</cp:lastModifiedBy>
  <cp:revision>510</cp:revision>
  <dcterms:created xsi:type="dcterms:W3CDTF">2022-12-16T14:04:17Z</dcterms:created>
  <dcterms:modified xsi:type="dcterms:W3CDTF">2022-12-16T14:04:17Z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6C7C6ECDE44DCF2166239C635F31C15D</vt:lpwstr>
  </property>
  <property fmtid="{D5CDD505-2E9C-101B-9397-08002B2CF9AE}" pid="3" name="KSOProductBuildVer">
    <vt:lpwstr>2052-5.0.0.7550</vt:lpwstr>
  </property>
</Properties>
</file>